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p:sldMasterIdLst>
    <p:sldMasterId id="2147483648" r:id="rId1"/>
  </p:sldMasterIdLst>
  <p:notesMasterIdLst>
    <p:notesMasterId r:id="rId7"/>
  </p:notesMasterIdLst>
  <p:sldIdLst>
    <p:sldId id="663" r:id="rId2"/>
    <p:sldId id="682" r:id="rId3"/>
    <p:sldId id="683" r:id="rId4"/>
    <p:sldId id="684" r:id="rId5"/>
    <p:sldId id="689" r:id="rId6"/>
  </p:sldIdLst>
  <p:sldSz cx="9906000" cy="6858000" type="A4"/>
  <p:notesSz cx="6735763" cy="9866313"/>
  <p:defaultTextStyle>
    <a:defPPr>
      <a:defRPr lang="ja-JP"/>
    </a:defPPr>
    <a:lvl1pPr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1pPr>
    <a:lvl2pPr marL="457200"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2pPr>
    <a:lvl3pPr marL="914400"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3pPr>
    <a:lvl4pPr marL="1371600"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4pPr>
    <a:lvl5pPr marL="1828800"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5pPr>
    <a:lvl6pPr marL="2286000" algn="l" defTabSz="914400" rtl="0" eaLnBrk="1" latinLnBrk="0" hangingPunct="1">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6pPr>
    <a:lvl7pPr marL="2743200" algn="l" defTabSz="914400" rtl="0" eaLnBrk="1" latinLnBrk="0" hangingPunct="1">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7pPr>
    <a:lvl8pPr marL="3200400" algn="l" defTabSz="914400" rtl="0" eaLnBrk="1" latinLnBrk="0" hangingPunct="1">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8pPr>
    <a:lvl9pPr marL="3657600" algn="l" defTabSz="914400" rtl="0" eaLnBrk="1" latinLnBrk="0" hangingPunct="1">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12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0" clrIdx="2"/>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FFCCFF"/>
    <a:srgbClr val="0000FF"/>
    <a:srgbClr val="A6A6A6"/>
    <a:srgbClr val="FEC67A"/>
    <a:srgbClr val="D7F0EA"/>
    <a:srgbClr val="66FF99"/>
    <a:srgbClr val="FF6600"/>
    <a:srgbClr val="99FF99"/>
    <a:srgbClr val="FFCC66"/>
    <a:srgbClr val="CCEC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C4B1156A-380E-4F78-BDF5-A606A8083BF9}" styleName="中間スタイル 4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E8B1032C-EA38-4F05-BA0D-38AFFFC7BED3}" styleName="淡色スタイル 3 - アクセント 6">
    <a:wholeTbl>
      <a:tcTxStyle>
        <a:fontRef idx="minor">
          <a:scrgbClr r="0" g="0" b="0"/>
        </a:fontRef>
        <a:schemeClr val="tx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noFill/>
        </a:fill>
      </a:tcStyle>
    </a:wholeTbl>
    <a:band1H>
      <a:tcStyle>
        <a:tcBdr/>
        <a:fill>
          <a:solidFill>
            <a:schemeClr val="accent6">
              <a:alpha val="20000"/>
            </a:schemeClr>
          </a:solidFill>
        </a:fill>
      </a:tcStyle>
    </a:band1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noFill/>
        </a:fill>
      </a:tcStyle>
    </a:lastRow>
    <a:firstRow>
      <a:tcTxStyle b="on"/>
      <a:tcStyle>
        <a:tcBdr>
          <a:bottom>
            <a:ln w="25400" cmpd="sng">
              <a:solidFill>
                <a:schemeClr val="accent6"/>
              </a:solidFill>
            </a:ln>
          </a:bottom>
        </a:tcBdr>
        <a:fill>
          <a:noFill/>
        </a:fill>
      </a:tcStyle>
    </a:firstRow>
  </a:tblStyle>
  <a:tblStyle styleId="{16D9F66E-5EB9-4882-86FB-DCBF35E3C3E4}" styleName="中間スタイル 4 - アクセント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1E171933-4619-4E11-9A3F-F7608DF75F80}" styleName="中間スタイル 1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a:noFill/>
            </a:ln>
          </a:insideV>
        </a:tcBdr>
        <a:fill>
          <a:solidFill>
            <a:schemeClr val="lt1"/>
          </a:solidFill>
        </a:fill>
      </a:tcStyle>
    </a:wholeTbl>
    <a:band1H>
      <a:tcStyle>
        <a:tcBdr/>
        <a:fill>
          <a:solidFill>
            <a:schemeClr val="accent4">
              <a:tint val="20000"/>
            </a:schemeClr>
          </a:solidFill>
        </a:fill>
      </a:tcStyle>
    </a:band1H>
    <a:band1V>
      <a:tcStyle>
        <a:tcBdr/>
        <a:fill>
          <a:solidFill>
            <a:schemeClr val="accent4">
              <a:tint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solidFill>
            <a:schemeClr val="lt1"/>
          </a:solidFill>
        </a:fill>
      </a:tcStyle>
    </a:lastRow>
    <a:firstRow>
      <a:tcTxStyle b="on">
        <a:fontRef idx="minor">
          <a:scrgbClr r="0" g="0" b="0"/>
        </a:fontRef>
        <a:schemeClr val="lt1"/>
      </a:tcTxStyle>
      <a:tcStyle>
        <a:tcBdr/>
        <a:fill>
          <a:solidFill>
            <a:schemeClr val="accent4"/>
          </a:solidFill>
        </a:fill>
      </a:tcStyle>
    </a:firstRow>
  </a:tblStyle>
  <a:tblStyle styleId="{BDBED569-4797-4DF1-A0F4-6AAB3CD982D8}" styleName="淡色スタイル 3 - アクセント 5">
    <a:wholeTbl>
      <a:tcTxStyle>
        <a:fontRef idx="minor">
          <a:scrgbClr r="0" g="0" b="0"/>
        </a:fontRef>
        <a:schemeClr val="tx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noFill/>
        </a:fill>
      </a:tcStyle>
    </a:wholeTbl>
    <a:band1H>
      <a:tcStyle>
        <a:tcBdr/>
        <a:fill>
          <a:solidFill>
            <a:schemeClr val="accent5">
              <a:alpha val="20000"/>
            </a:schemeClr>
          </a:solidFill>
        </a:fill>
      </a:tcStyle>
    </a:band1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noFill/>
        </a:fill>
      </a:tcStyle>
    </a:lastRow>
    <a:firstRow>
      <a:tcTxStyle b="on"/>
      <a:tcStyle>
        <a:tcBdr>
          <a:bottom>
            <a:ln w="25400" cmpd="sng">
              <a:solidFill>
                <a:schemeClr val="accent5"/>
              </a:solidFill>
            </a:ln>
          </a:bottom>
        </a:tcBdr>
        <a:fill>
          <a:noFill/>
        </a:fill>
      </a:tcStyle>
    </a:firstRow>
  </a:tblStyle>
  <a:tblStyle styleId="{FABFCF23-3B69-468F-B69F-88F6DE6A72F2}" styleName="中間スタイル 1 - アクセント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a:noFill/>
            </a:ln>
          </a:insideV>
        </a:tcBdr>
        <a:fill>
          <a:solidFill>
            <a:schemeClr val="lt1"/>
          </a:solidFill>
        </a:fill>
      </a:tcStyle>
    </a:wholeTbl>
    <a:band1H>
      <a:tcStyle>
        <a:tcBdr/>
        <a:fill>
          <a:solidFill>
            <a:schemeClr val="accent5">
              <a:tint val="20000"/>
            </a:schemeClr>
          </a:solidFill>
        </a:fill>
      </a:tcStyle>
    </a:band1H>
    <a:band1V>
      <a:tcStyle>
        <a:tcBdr/>
        <a:fill>
          <a:solidFill>
            <a:schemeClr val="accent5">
              <a:tint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solidFill>
            <a:schemeClr val="lt1"/>
          </a:solidFill>
        </a:fill>
      </a:tcStyle>
    </a:lastRow>
    <a:firstRow>
      <a:tcTxStyle b="on">
        <a:fontRef idx="minor">
          <a:scrgbClr r="0" g="0" b="0"/>
        </a:fontRef>
        <a:schemeClr val="lt1"/>
      </a:tcTxStyle>
      <a:tcStyle>
        <a:tcBdr/>
        <a:fill>
          <a:solidFill>
            <a:schemeClr val="accent5"/>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D7AC3CCA-C797-4891-BE02-D94E43425B78}" styleName="スタイル (中間)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465" autoAdjust="0"/>
    <p:restoredTop sz="94595" autoAdjust="0"/>
  </p:normalViewPr>
  <p:slideViewPr>
    <p:cSldViewPr showGuides="1">
      <p:cViewPr varScale="1">
        <p:scale>
          <a:sx n="110" d="100"/>
          <a:sy n="110" d="100"/>
        </p:scale>
        <p:origin x="1392" y="114"/>
      </p:cViewPr>
      <p:guideLst>
        <p:guide orient="horz" pos="2160"/>
        <p:guide pos="3120"/>
      </p:guideLst>
    </p:cSldViewPr>
  </p:slideViewPr>
  <p:outlineViewPr>
    <p:cViewPr>
      <p:scale>
        <a:sx n="33" d="100"/>
        <a:sy n="33" d="100"/>
      </p:scale>
      <p:origin x="0" y="-2976"/>
    </p:cViewPr>
  </p:outlineViewPr>
  <p:notesTextViewPr>
    <p:cViewPr>
      <p:scale>
        <a:sx n="1" d="1"/>
        <a:sy n="1" d="1"/>
      </p:scale>
      <p:origin x="0" y="0"/>
    </p:cViewPr>
  </p:notesTextViewPr>
  <p:sorterViewPr>
    <p:cViewPr varScale="1">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ommentAuthors" Target="commentAuthors.xml"/><Relationship Id="rId3" Type="http://schemas.openxmlformats.org/officeDocument/2006/relationships/slide" Target="slides/slide2.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2"/>
          <p:cNvSpPr>
            <a:spLocks noGrp="1" noChangeArrowheads="1"/>
          </p:cNvSpPr>
          <p:nvPr>
            <p:ph type="hdr" sz="quarter"/>
          </p:nvPr>
        </p:nvSpPr>
        <p:spPr bwMode="auto">
          <a:xfrm>
            <a:off x="0" y="0"/>
            <a:ext cx="2919413" cy="493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t" anchorCtr="0" compatLnSpc="1">
            <a:prstTxWarp prst="textNoShape">
              <a:avLst/>
            </a:prstTxWarp>
          </a:bodyPr>
          <a:lstStyle>
            <a:lvl1pPr algn="l" defTabSz="907914" eaLnBrk="1" hangingPunct="1">
              <a:defRPr sz="1200">
                <a:latin typeface="Calibri" pitchFamily="34" charset="0"/>
                <a:ea typeface="ＭＳ Ｐゴシック" pitchFamily="50" charset="-128"/>
              </a:defRPr>
            </a:lvl1pPr>
          </a:lstStyle>
          <a:p>
            <a:pPr>
              <a:defRPr/>
            </a:pPr>
            <a:endParaRPr lang="en-US" altLang="ja-JP"/>
          </a:p>
        </p:txBody>
      </p:sp>
      <p:sp>
        <p:nvSpPr>
          <p:cNvPr id="15363" name="Rectangle 3"/>
          <p:cNvSpPr>
            <a:spLocks noGrp="1" noChangeArrowheads="1"/>
          </p:cNvSpPr>
          <p:nvPr>
            <p:ph type="dt" idx="1"/>
          </p:nvPr>
        </p:nvSpPr>
        <p:spPr bwMode="auto">
          <a:xfrm>
            <a:off x="3814763" y="0"/>
            <a:ext cx="2919412" cy="493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t" anchorCtr="0" compatLnSpc="1">
            <a:prstTxWarp prst="textNoShape">
              <a:avLst/>
            </a:prstTxWarp>
          </a:bodyPr>
          <a:lstStyle>
            <a:lvl1pPr algn="r" defTabSz="907914" eaLnBrk="1" hangingPunct="1">
              <a:defRPr sz="1200">
                <a:latin typeface="Calibri" pitchFamily="34" charset="0"/>
                <a:ea typeface="ＭＳ Ｐゴシック" pitchFamily="50" charset="-128"/>
              </a:defRPr>
            </a:lvl1pPr>
          </a:lstStyle>
          <a:p>
            <a:pPr>
              <a:defRPr/>
            </a:pPr>
            <a:fld id="{EC44F537-7C3B-43DB-88BA-EC36C0600143}" type="datetimeFigureOut">
              <a:rPr lang="ja-JP" altLang="en-US"/>
              <a:pPr>
                <a:defRPr/>
              </a:pPr>
              <a:t>2025/9/12</a:t>
            </a:fld>
            <a:endParaRPr lang="en-US" altLang="ja-JP"/>
          </a:p>
        </p:txBody>
      </p:sp>
      <p:sp>
        <p:nvSpPr>
          <p:cNvPr id="37892" name="Rectangle 4"/>
          <p:cNvSpPr>
            <a:spLocks noGrp="1" noRot="1" noChangeAspect="1" noChangeArrowheads="1" noTextEdit="1"/>
          </p:cNvSpPr>
          <p:nvPr>
            <p:ph type="sldImg" idx="2"/>
          </p:nvPr>
        </p:nvSpPr>
        <p:spPr bwMode="auto">
          <a:xfrm>
            <a:off x="696913" y="739775"/>
            <a:ext cx="5343525" cy="370046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5365" name="Rectangle 5"/>
          <p:cNvSpPr>
            <a:spLocks noGrp="1" noChangeArrowheads="1"/>
          </p:cNvSpPr>
          <p:nvPr>
            <p:ph type="body" sz="quarter" idx="3"/>
          </p:nvPr>
        </p:nvSpPr>
        <p:spPr bwMode="auto">
          <a:xfrm>
            <a:off x="673100" y="4686300"/>
            <a:ext cx="5389563" cy="44402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15366" name="Rectangle 6"/>
          <p:cNvSpPr>
            <a:spLocks noGrp="1" noChangeArrowheads="1"/>
          </p:cNvSpPr>
          <p:nvPr>
            <p:ph type="ftr" sz="quarter" idx="4"/>
          </p:nvPr>
        </p:nvSpPr>
        <p:spPr bwMode="auto">
          <a:xfrm>
            <a:off x="0" y="9371013"/>
            <a:ext cx="2919413" cy="493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b" anchorCtr="0" compatLnSpc="1">
            <a:prstTxWarp prst="textNoShape">
              <a:avLst/>
            </a:prstTxWarp>
          </a:bodyPr>
          <a:lstStyle>
            <a:lvl1pPr algn="l" defTabSz="907914" eaLnBrk="1" hangingPunct="1">
              <a:defRPr sz="1200">
                <a:latin typeface="Calibri" pitchFamily="34" charset="0"/>
                <a:ea typeface="ＭＳ Ｐゴシック" pitchFamily="50" charset="-128"/>
              </a:defRPr>
            </a:lvl1pPr>
          </a:lstStyle>
          <a:p>
            <a:pPr>
              <a:defRPr/>
            </a:pPr>
            <a:endParaRPr lang="en-US" altLang="ja-JP"/>
          </a:p>
        </p:txBody>
      </p:sp>
      <p:sp>
        <p:nvSpPr>
          <p:cNvPr id="15367" name="Rectangle 7"/>
          <p:cNvSpPr>
            <a:spLocks noGrp="1" noChangeArrowheads="1"/>
          </p:cNvSpPr>
          <p:nvPr>
            <p:ph type="sldNum" sz="quarter" idx="5"/>
          </p:nvPr>
        </p:nvSpPr>
        <p:spPr bwMode="auto">
          <a:xfrm>
            <a:off x="3814763" y="9371013"/>
            <a:ext cx="2919412" cy="493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b" anchorCtr="0" compatLnSpc="1">
            <a:prstTxWarp prst="textNoShape">
              <a:avLst/>
            </a:prstTxWarp>
          </a:bodyPr>
          <a:lstStyle>
            <a:lvl1pPr algn="r" defTabSz="904875" eaLnBrk="1" hangingPunct="1">
              <a:defRPr sz="1200">
                <a:latin typeface="Calibri" panose="020F0502020204030204" pitchFamily="34" charset="0"/>
                <a:ea typeface="ＭＳ Ｐゴシック" panose="020B0600070205080204" pitchFamily="50" charset="-128"/>
              </a:defRPr>
            </a:lvl1pPr>
          </a:lstStyle>
          <a:p>
            <a:fld id="{E78DFCE5-E739-4604-AD1A-8240DFE624CA}" type="slidenum">
              <a:rPr lang="ja-JP" altLang="en-US"/>
              <a:pPr/>
              <a:t>‹#›</a:t>
            </a:fld>
            <a:endParaRPr lang="en-US" altLang="ja-JP"/>
          </a:p>
        </p:txBody>
      </p:sp>
    </p:spTree>
    <p:extLst>
      <p:ext uri="{BB962C8B-B14F-4D97-AF65-F5344CB8AC3E}">
        <p14:creationId xmlns:p14="http://schemas.microsoft.com/office/powerpoint/2010/main" val="88103400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1pPr>
    <a:lvl2pPr marL="457200"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2pPr>
    <a:lvl3pPr marL="914400"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3pPr>
    <a:lvl4pPr marL="1371600"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4pPr>
    <a:lvl5pPr marL="1828800"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37"/>
            <a:ext cx="8420100" cy="1470025"/>
          </a:xfrm>
          <a:prstGeom prst="rect">
            <a:avLst/>
          </a:prstGeom>
        </p:spPr>
        <p:txBody>
          <a:bodyPr/>
          <a:lstStyle/>
          <a:p>
            <a:r>
              <a:rPr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lvl1pPr>
            <a:lvl2pPr marL="257175" indent="0" algn="ctr">
              <a:buNone/>
              <a:defRPr/>
            </a:lvl2pPr>
            <a:lvl3pPr marL="514350" indent="0" algn="ctr">
              <a:buNone/>
              <a:defRPr/>
            </a:lvl3pPr>
            <a:lvl4pPr marL="771525" indent="0" algn="ctr">
              <a:buNone/>
              <a:defRPr/>
            </a:lvl4pPr>
            <a:lvl5pPr marL="1028700" indent="0" algn="ctr">
              <a:buNone/>
              <a:defRPr/>
            </a:lvl5pPr>
            <a:lvl6pPr marL="1285875" indent="0" algn="ctr">
              <a:buNone/>
              <a:defRPr/>
            </a:lvl6pPr>
            <a:lvl7pPr marL="1543050" indent="0" algn="ctr">
              <a:buNone/>
              <a:defRPr/>
            </a:lvl7pPr>
            <a:lvl8pPr marL="1800225" indent="0" algn="ctr">
              <a:buNone/>
              <a:defRPr/>
            </a:lvl8pPr>
            <a:lvl9pPr marL="2057400" indent="0" algn="ctr">
              <a:buNone/>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pPr>
              <a:defRPr/>
            </a:pPr>
            <a:fld id="{85F99F8B-194F-4225-BBCC-86E7FE6FF806}" type="datetime1">
              <a:rPr lang="ja-JP" altLang="en-US" smtClean="0"/>
              <a:t>2025/9/12</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a:xfrm>
            <a:off x="7588662" y="70645"/>
            <a:ext cx="2311400" cy="365125"/>
          </a:xfrm>
          <a:prstGeom prst="rect">
            <a:avLst/>
          </a:prstGeom>
        </p:spPr>
        <p:txBody>
          <a:bodyPr/>
          <a:lstStyle>
            <a:lvl1pPr>
              <a:defRPr/>
            </a:lvl1pPr>
          </a:lstStyle>
          <a:p>
            <a:fld id="{D8BB30EC-393F-4104-8FF3-7D8834E06E13}" type="slidenum">
              <a:rPr lang="ja-JP" altLang="en-US"/>
              <a:pPr/>
              <a:t>‹#›</a:t>
            </a:fld>
            <a:endParaRPr lang="en-US" altLang="ja-JP" dirty="0"/>
          </a:p>
        </p:txBody>
      </p:sp>
    </p:spTree>
    <p:extLst>
      <p:ext uri="{BB962C8B-B14F-4D97-AF65-F5344CB8AC3E}">
        <p14:creationId xmlns:p14="http://schemas.microsoft.com/office/powerpoint/2010/main" val="40438588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271728" y="0"/>
            <a:ext cx="9439937" cy="476250"/>
          </a:xfrm>
          <a:prstGeom prst="rect">
            <a:avLst/>
          </a:prstGeom>
        </p:spPr>
        <p:txBody>
          <a:bodyPr/>
          <a:lstStyle/>
          <a:p>
            <a:r>
              <a:rPr lang="ja-JP" altLang="en-US"/>
              <a:t>マスター タイトルの書式設定</a:t>
            </a:r>
          </a:p>
        </p:txBody>
      </p:sp>
      <p:sp>
        <p:nvSpPr>
          <p:cNvPr id="3" name="コンテンツ プレースホルダー 2"/>
          <p:cNvSpPr>
            <a:spLocks noGrp="1"/>
          </p:cNvSpPr>
          <p:nvPr>
            <p:ph idx="1"/>
          </p:nvPr>
        </p:nvSpPr>
        <p:spPr>
          <a:xfrm>
            <a:off x="271734" y="692155"/>
            <a:ext cx="9283435" cy="543401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fld id="{070F9658-2A74-44B3-BC66-91637178A55D}" type="datetime1">
              <a:rPr lang="ja-JP" altLang="en-US" smtClean="0"/>
              <a:t>2025/9/12</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a:xfrm>
            <a:off x="7588662" y="77789"/>
            <a:ext cx="2311400" cy="365125"/>
          </a:xfrm>
          <a:prstGeom prst="rect">
            <a:avLst/>
          </a:prstGeom>
        </p:spPr>
        <p:txBody>
          <a:bodyPr/>
          <a:lstStyle>
            <a:lvl1pPr>
              <a:defRPr/>
            </a:lvl1pPr>
          </a:lstStyle>
          <a:p>
            <a:fld id="{7B36C2AF-4F9D-4200-81E6-08757A18536B}" type="slidenum">
              <a:rPr lang="ja-JP" altLang="en-US"/>
              <a:pPr/>
              <a:t>‹#›</a:t>
            </a:fld>
            <a:endParaRPr lang="en-US" altLang="ja-JP"/>
          </a:p>
        </p:txBody>
      </p:sp>
    </p:spTree>
    <p:extLst>
      <p:ext uri="{BB962C8B-B14F-4D97-AF65-F5344CB8AC3E}">
        <p14:creationId xmlns:p14="http://schemas.microsoft.com/office/powerpoint/2010/main" val="380726470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bl" preserve="1">
  <p:cSld name="タイトルと表">
    <p:spTree>
      <p:nvGrpSpPr>
        <p:cNvPr id="1" name=""/>
        <p:cNvGrpSpPr/>
        <p:nvPr/>
      </p:nvGrpSpPr>
      <p:grpSpPr>
        <a:xfrm>
          <a:off x="0" y="0"/>
          <a:ext cx="0" cy="0"/>
          <a:chOff x="0" y="0"/>
          <a:chExt cx="0" cy="0"/>
        </a:xfrm>
      </p:grpSpPr>
      <p:sp>
        <p:nvSpPr>
          <p:cNvPr id="2" name="タイトル 1"/>
          <p:cNvSpPr>
            <a:spLocks noGrp="1"/>
          </p:cNvSpPr>
          <p:nvPr>
            <p:ph type="title"/>
          </p:nvPr>
        </p:nvSpPr>
        <p:spPr>
          <a:xfrm>
            <a:off x="271728" y="0"/>
            <a:ext cx="9439937" cy="476250"/>
          </a:xfrm>
          <a:prstGeom prst="rect">
            <a:avLst/>
          </a:prstGeom>
        </p:spPr>
        <p:txBody>
          <a:bodyPr/>
          <a:lstStyle/>
          <a:p>
            <a:r>
              <a:rPr lang="ja-JP" altLang="en-US"/>
              <a:t>マスター タイトルの書式設定</a:t>
            </a:r>
          </a:p>
        </p:txBody>
      </p:sp>
      <p:sp>
        <p:nvSpPr>
          <p:cNvPr id="3" name="表プレースホルダー 2"/>
          <p:cNvSpPr>
            <a:spLocks noGrp="1"/>
          </p:cNvSpPr>
          <p:nvPr>
            <p:ph type="tbl" idx="1"/>
          </p:nvPr>
        </p:nvSpPr>
        <p:spPr>
          <a:xfrm>
            <a:off x="271734" y="692155"/>
            <a:ext cx="9283435" cy="5434013"/>
          </a:xfrm>
        </p:spPr>
        <p:txBody>
          <a:bodyPr/>
          <a:lstStyle/>
          <a:p>
            <a:pPr lvl="0"/>
            <a:endParaRPr lang="ja-JP" altLang="en-US" noProof="0"/>
          </a:p>
        </p:txBody>
      </p:sp>
      <p:sp>
        <p:nvSpPr>
          <p:cNvPr id="4" name="日付プレースホルダー 3"/>
          <p:cNvSpPr>
            <a:spLocks noGrp="1"/>
          </p:cNvSpPr>
          <p:nvPr>
            <p:ph type="dt" sz="half" idx="10"/>
          </p:nvPr>
        </p:nvSpPr>
        <p:spPr/>
        <p:txBody>
          <a:bodyPr/>
          <a:lstStyle>
            <a:lvl1pPr>
              <a:defRPr/>
            </a:lvl1pPr>
          </a:lstStyle>
          <a:p>
            <a:pPr>
              <a:defRPr/>
            </a:pPr>
            <a:fld id="{A740CEDD-9BA2-4336-A73E-EF213DEA7B79}" type="datetime1">
              <a:rPr lang="ja-JP" altLang="en-US" smtClean="0"/>
              <a:t>2025/9/12</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a:xfrm>
            <a:off x="7588662" y="77789"/>
            <a:ext cx="2311400" cy="365125"/>
          </a:xfrm>
          <a:prstGeom prst="rect">
            <a:avLst/>
          </a:prstGeom>
        </p:spPr>
        <p:txBody>
          <a:bodyPr/>
          <a:lstStyle>
            <a:lvl1pPr>
              <a:defRPr/>
            </a:lvl1pPr>
          </a:lstStyle>
          <a:p>
            <a:fld id="{5FE8EA28-7358-4F54-854A-29C911F8CA60}" type="slidenum">
              <a:rPr lang="ja-JP" altLang="en-US"/>
              <a:pPr/>
              <a:t>‹#›</a:t>
            </a:fld>
            <a:endParaRPr lang="en-US" altLang="ja-JP"/>
          </a:p>
        </p:txBody>
      </p:sp>
    </p:spTree>
    <p:extLst>
      <p:ext uri="{BB962C8B-B14F-4D97-AF65-F5344CB8AC3E}">
        <p14:creationId xmlns:p14="http://schemas.microsoft.com/office/powerpoint/2010/main" val="6482068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3"/>
          <p:cNvSpPr>
            <a:spLocks noGrp="1"/>
          </p:cNvSpPr>
          <p:nvPr>
            <p:ph type="dt" sz="half" idx="10"/>
          </p:nvPr>
        </p:nvSpPr>
        <p:spPr/>
        <p:txBody>
          <a:bodyPr/>
          <a:lstStyle>
            <a:lvl1pPr>
              <a:defRPr/>
            </a:lvl1pPr>
          </a:lstStyle>
          <a:p>
            <a:pPr>
              <a:defRPr/>
            </a:pPr>
            <a:fld id="{EB12B7CD-F66B-4905-9A54-37EB99E001F3}" type="datetime1">
              <a:rPr lang="ja-JP" altLang="en-US" smtClean="0"/>
              <a:t>2025/9/12</a:t>
            </a:fld>
            <a:endParaRPr lang="ja-JP" altLang="en-US"/>
          </a:p>
        </p:txBody>
      </p:sp>
      <p:sp>
        <p:nvSpPr>
          <p:cNvPr id="3"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4"/>
          </p:nvPr>
        </p:nvSpPr>
        <p:spPr>
          <a:xfrm>
            <a:off x="7588662" y="77789"/>
            <a:ext cx="2311400" cy="365125"/>
          </a:xfrm>
          <a:prstGeom prst="rect">
            <a:avLst/>
          </a:prstGeom>
        </p:spPr>
        <p:txBody>
          <a:bodyPr vert="horz" wrap="square" lIns="91440" tIns="45720" rIns="91440" bIns="45720" numCol="1" anchor="t" anchorCtr="0" compatLnSpc="1">
            <a:prstTxWarp prst="textNoShape">
              <a:avLst/>
            </a:prstTxWarp>
          </a:bodyPr>
          <a:lstStyle>
            <a:lvl1pPr algn="r" eaLnBrk="1" hangingPunct="1">
              <a:defRPr sz="900">
                <a:solidFill>
                  <a:srgbClr val="A6A6A6"/>
                </a:solidFill>
                <a:latin typeface="Arial Black" panose="020B0A04020102020204" pitchFamily="34" charset="0"/>
                <a:ea typeface="ＭＳ Ｐゴシック" panose="020B0600070205080204" pitchFamily="50" charset="-128"/>
              </a:defRPr>
            </a:lvl1pPr>
          </a:lstStyle>
          <a:p>
            <a:fld id="{E9C0D918-A823-4CA3-B5AF-92A5EB3235A5}" type="slidenum">
              <a:rPr lang="ja-JP" altLang="en-US"/>
              <a:pPr/>
              <a:t>‹#›</a:t>
            </a:fld>
            <a:endParaRPr lang="en-US" altLang="ja-JP"/>
          </a:p>
        </p:txBody>
      </p:sp>
    </p:spTree>
    <p:extLst>
      <p:ext uri="{BB962C8B-B14F-4D97-AF65-F5344CB8AC3E}">
        <p14:creationId xmlns:p14="http://schemas.microsoft.com/office/powerpoint/2010/main" val="2530230501"/>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7" name="テキスト プレースホルダー 2"/>
          <p:cNvSpPr>
            <a:spLocks noGrp="1"/>
          </p:cNvSpPr>
          <p:nvPr>
            <p:ph type="body" idx="1"/>
          </p:nvPr>
        </p:nvSpPr>
        <p:spPr bwMode="auto">
          <a:xfrm>
            <a:off x="271729" y="692152"/>
            <a:ext cx="9283435" cy="54340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2"/>
          </p:nvPr>
        </p:nvSpPr>
        <p:spPr>
          <a:xfrm>
            <a:off x="495300" y="6356352"/>
            <a:ext cx="2311400" cy="365125"/>
          </a:xfrm>
          <a:prstGeom prst="rect">
            <a:avLst/>
          </a:prstGeom>
        </p:spPr>
        <p:txBody>
          <a:bodyPr vert="horz" lIns="91440" tIns="45720" rIns="91440" bIns="45720" rtlCol="0" anchor="ctr"/>
          <a:lstStyle>
            <a:lvl1pPr algn="l" eaLnBrk="1" fontAlgn="auto" hangingPunct="1">
              <a:spcBef>
                <a:spcPts val="0"/>
              </a:spcBef>
              <a:spcAft>
                <a:spcPts val="0"/>
              </a:spcAft>
              <a:defRPr sz="675">
                <a:solidFill>
                  <a:schemeClr val="tx1">
                    <a:tint val="75000"/>
                  </a:schemeClr>
                </a:solidFill>
                <a:latin typeface="+mn-lt"/>
                <a:ea typeface="+mn-ea"/>
              </a:defRPr>
            </a:lvl1pPr>
          </a:lstStyle>
          <a:p>
            <a:pPr>
              <a:defRPr/>
            </a:pPr>
            <a:fld id="{107A3A46-73B1-47AB-83D8-78AF08FCB428}" type="datetime1">
              <a:rPr lang="ja-JP" altLang="en-US" smtClean="0"/>
              <a:t>2025/9/12</a:t>
            </a:fld>
            <a:endParaRPr lang="ja-JP" altLang="en-US"/>
          </a:p>
        </p:txBody>
      </p:sp>
      <p:sp>
        <p:nvSpPr>
          <p:cNvPr id="5" name="フッター プレースホルダー 4"/>
          <p:cNvSpPr>
            <a:spLocks noGrp="1"/>
          </p:cNvSpPr>
          <p:nvPr>
            <p:ph type="ftr" sz="quarter" idx="3"/>
          </p:nvPr>
        </p:nvSpPr>
        <p:spPr>
          <a:xfrm>
            <a:off x="3384550" y="6356352"/>
            <a:ext cx="3136900" cy="365125"/>
          </a:xfrm>
          <a:prstGeom prst="rect">
            <a:avLst/>
          </a:prstGeom>
        </p:spPr>
        <p:txBody>
          <a:bodyPr vert="horz" wrap="square" lIns="91440" tIns="45720" rIns="91440" bIns="45720" numCol="1" anchor="ctr" anchorCtr="0" compatLnSpc="1">
            <a:prstTxWarp prst="textNoShape">
              <a:avLst/>
            </a:prstTxWarp>
          </a:bodyPr>
          <a:lstStyle>
            <a:lvl1pPr algn="ctr" eaLnBrk="1" hangingPunct="1">
              <a:defRPr sz="675">
                <a:solidFill>
                  <a:srgbClr val="898989"/>
                </a:solidFill>
                <a:latin typeface="Calibri" pitchFamily="34" charset="0"/>
                <a:ea typeface="ＭＳ Ｐゴシック" pitchFamily="50" charset="-128"/>
              </a:defRPr>
            </a:lvl1pPr>
          </a:lstStyle>
          <a:p>
            <a:pPr>
              <a:defRPr/>
            </a:pPr>
            <a:endParaRPr lang="en-US" altLang="ja-JP"/>
          </a:p>
        </p:txBody>
      </p:sp>
    </p:spTree>
  </p:cSld>
  <p:clrMap bg1="lt1" tx1="dk1" bg2="lt2" tx2="dk2" accent1="accent1" accent2="accent2" accent3="accent3" accent4="accent4" accent5="accent5" accent6="accent6" hlink="hlink" folHlink="folHlink"/>
  <p:sldLayoutIdLst>
    <p:sldLayoutId id="2147485361" r:id="rId1"/>
    <p:sldLayoutId id="2147485362" r:id="rId2"/>
    <p:sldLayoutId id="2147485363" r:id="rId3"/>
    <p:sldLayoutId id="2147485364" r:id="rId4"/>
  </p:sldLayoutIdLst>
  <p:hf hdr="0" ftr="0" dt="0"/>
  <p:txStyles>
    <p:titleStyle>
      <a:lvl1pPr algn="l" rtl="0" eaLnBrk="0" fontAlgn="base" hangingPunct="0">
        <a:spcBef>
          <a:spcPct val="0"/>
        </a:spcBef>
        <a:spcAft>
          <a:spcPct val="0"/>
        </a:spcAft>
        <a:defRPr kumimoji="1" kern="1200">
          <a:solidFill>
            <a:schemeClr val="tx1"/>
          </a:solidFill>
          <a:latin typeface="HGP創英角ｺﾞｼｯｸUB" pitchFamily="50" charset="-128"/>
          <a:ea typeface="HGP創英角ｺﾞｼｯｸUB" pitchFamily="50" charset="-128"/>
          <a:cs typeface="+mj-cs"/>
        </a:defRPr>
      </a:lvl1pPr>
      <a:lvl2pPr algn="l" rtl="0" eaLnBrk="0" fontAlgn="base" hangingPunct="0">
        <a:spcBef>
          <a:spcPct val="0"/>
        </a:spcBef>
        <a:spcAft>
          <a:spcPct val="0"/>
        </a:spcAft>
        <a:defRPr kumimoji="1">
          <a:solidFill>
            <a:schemeClr val="tx1"/>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a:solidFill>
            <a:schemeClr val="tx1"/>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a:solidFill>
            <a:schemeClr val="tx1"/>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a:solidFill>
            <a:schemeClr val="tx1"/>
          </a:solidFill>
          <a:latin typeface="HGP創英角ｺﾞｼｯｸUB" pitchFamily="50" charset="-128"/>
          <a:ea typeface="HGP創英角ｺﾞｼｯｸUB" pitchFamily="50" charset="-128"/>
        </a:defRPr>
      </a:lvl5pPr>
      <a:lvl6pPr marL="257175" algn="l" rtl="0" fontAlgn="base">
        <a:spcBef>
          <a:spcPct val="0"/>
        </a:spcBef>
        <a:spcAft>
          <a:spcPct val="0"/>
        </a:spcAft>
        <a:defRPr kumimoji="1">
          <a:solidFill>
            <a:schemeClr val="tx1"/>
          </a:solidFill>
          <a:latin typeface="HGP創英角ｺﾞｼｯｸUB" pitchFamily="50" charset="-128"/>
          <a:ea typeface="HGP創英角ｺﾞｼｯｸUB" pitchFamily="50" charset="-128"/>
        </a:defRPr>
      </a:lvl6pPr>
      <a:lvl7pPr marL="514350" algn="l" rtl="0" fontAlgn="base">
        <a:spcBef>
          <a:spcPct val="0"/>
        </a:spcBef>
        <a:spcAft>
          <a:spcPct val="0"/>
        </a:spcAft>
        <a:defRPr kumimoji="1">
          <a:solidFill>
            <a:schemeClr val="tx1"/>
          </a:solidFill>
          <a:latin typeface="HGP創英角ｺﾞｼｯｸUB" pitchFamily="50" charset="-128"/>
          <a:ea typeface="HGP創英角ｺﾞｼｯｸUB" pitchFamily="50" charset="-128"/>
        </a:defRPr>
      </a:lvl7pPr>
      <a:lvl8pPr marL="771525" algn="l" rtl="0" fontAlgn="base">
        <a:spcBef>
          <a:spcPct val="0"/>
        </a:spcBef>
        <a:spcAft>
          <a:spcPct val="0"/>
        </a:spcAft>
        <a:defRPr kumimoji="1">
          <a:solidFill>
            <a:schemeClr val="tx1"/>
          </a:solidFill>
          <a:latin typeface="HGP創英角ｺﾞｼｯｸUB" pitchFamily="50" charset="-128"/>
          <a:ea typeface="HGP創英角ｺﾞｼｯｸUB" pitchFamily="50" charset="-128"/>
        </a:defRPr>
      </a:lvl8pPr>
      <a:lvl9pPr marL="1028700" algn="l" rtl="0" fontAlgn="base">
        <a:spcBef>
          <a:spcPct val="0"/>
        </a:spcBef>
        <a:spcAft>
          <a:spcPct val="0"/>
        </a:spcAft>
        <a:defRPr kumimoji="1">
          <a:solidFill>
            <a:schemeClr val="tx1"/>
          </a:solidFill>
          <a:latin typeface="HGP創英角ｺﾞｼｯｸUB" pitchFamily="50" charset="-128"/>
          <a:ea typeface="HGP創英角ｺﾞｼｯｸUB" pitchFamily="50" charset="-128"/>
        </a:defRPr>
      </a:lvl9pPr>
    </p:titleStyle>
    <p:bodyStyle>
      <a:lvl1pPr marL="100013" indent="-100013" algn="l" rtl="0" eaLnBrk="0" fontAlgn="base" hangingPunct="0">
        <a:spcBef>
          <a:spcPct val="20000"/>
        </a:spcBef>
        <a:spcAft>
          <a:spcPct val="0"/>
        </a:spcAft>
        <a:buFont typeface="Arial" panose="020B0604020202020204" pitchFamily="34" charset="0"/>
        <a:buChar char="•"/>
        <a:defRPr kumimoji="1" kern="1200">
          <a:solidFill>
            <a:schemeClr val="tx1"/>
          </a:solidFill>
          <a:latin typeface="HGP創英角ｺﾞｼｯｸUB" pitchFamily="50" charset="-128"/>
          <a:ea typeface="HGP創英角ｺﾞｼｯｸUB" pitchFamily="50" charset="-128"/>
          <a:cs typeface="+mn-cs"/>
        </a:defRPr>
      </a:lvl1pPr>
      <a:lvl2pPr marL="300038" indent="-99120" algn="l" rtl="0" eaLnBrk="0" fontAlgn="base" hangingPunct="0">
        <a:spcBef>
          <a:spcPct val="20000"/>
        </a:spcBef>
        <a:spcAft>
          <a:spcPct val="0"/>
        </a:spcAft>
        <a:buFont typeface="Arial" panose="020B0604020202020204" pitchFamily="34" charset="0"/>
        <a:buChar char="–"/>
        <a:defRPr kumimoji="1" sz="900" kern="1200">
          <a:solidFill>
            <a:schemeClr val="tx1"/>
          </a:solidFill>
          <a:latin typeface="HGP創英角ｺﾞｼｯｸUB" pitchFamily="50" charset="-128"/>
          <a:ea typeface="HGP創英角ｺﾞｼｯｸUB" pitchFamily="50" charset="-128"/>
          <a:cs typeface="+mn-cs"/>
        </a:defRPr>
      </a:lvl2pPr>
      <a:lvl3pPr marL="505421" indent="-100013" algn="l" rtl="0" eaLnBrk="0" fontAlgn="base" hangingPunct="0">
        <a:spcBef>
          <a:spcPct val="20000"/>
        </a:spcBef>
        <a:spcAft>
          <a:spcPct val="0"/>
        </a:spcAft>
        <a:buFont typeface="Arial" panose="020B0604020202020204" pitchFamily="34" charset="0"/>
        <a:buChar char="•"/>
        <a:defRPr kumimoji="1" sz="788" kern="1200">
          <a:solidFill>
            <a:schemeClr val="tx1"/>
          </a:solidFill>
          <a:latin typeface="HGP創英角ｺﾞｼｯｸUB" pitchFamily="50" charset="-128"/>
          <a:ea typeface="HGP創英角ｺﾞｼｯｸUB" pitchFamily="50" charset="-128"/>
          <a:cs typeface="+mn-cs"/>
        </a:defRPr>
      </a:lvl3pPr>
      <a:lvl4pPr marL="706339" indent="-100013" algn="l" rtl="0" eaLnBrk="0" fontAlgn="base" hangingPunct="0">
        <a:spcBef>
          <a:spcPct val="20000"/>
        </a:spcBef>
        <a:spcAft>
          <a:spcPct val="0"/>
        </a:spcAft>
        <a:buFont typeface="Arial" panose="020B0604020202020204" pitchFamily="34" charset="0"/>
        <a:buChar char="–"/>
        <a:defRPr kumimoji="1" sz="675" kern="1200">
          <a:solidFill>
            <a:schemeClr val="tx1"/>
          </a:solidFill>
          <a:latin typeface="HGP創英角ｺﾞｼｯｸUB" pitchFamily="50" charset="-128"/>
          <a:ea typeface="HGP創英角ｺﾞｼｯｸUB" pitchFamily="50" charset="-128"/>
          <a:cs typeface="+mn-cs"/>
        </a:defRPr>
      </a:lvl4pPr>
      <a:lvl5pPr marL="907256" indent="-100013" algn="l" rtl="0" eaLnBrk="0" fontAlgn="base" hangingPunct="0">
        <a:spcBef>
          <a:spcPct val="20000"/>
        </a:spcBef>
        <a:spcAft>
          <a:spcPct val="0"/>
        </a:spcAft>
        <a:buFont typeface="Arial" panose="020B0604020202020204" pitchFamily="34" charset="0"/>
        <a:buChar char="»"/>
        <a:defRPr kumimoji="1" sz="675" kern="1200">
          <a:solidFill>
            <a:schemeClr val="tx1"/>
          </a:solidFill>
          <a:latin typeface="HGP創英角ｺﾞｼｯｸUB" pitchFamily="50" charset="-128"/>
          <a:ea typeface="HGP創英角ｺﾞｼｯｸUB" pitchFamily="50" charset="-128"/>
          <a:cs typeface="+mn-cs"/>
        </a:defRPr>
      </a:lvl5pPr>
      <a:lvl6pPr marL="1414463" indent="-128588" algn="l" defTabSz="514350" rtl="0" eaLnBrk="1" latinLnBrk="0" hangingPunct="1">
        <a:spcBef>
          <a:spcPct val="20000"/>
        </a:spcBef>
        <a:buFont typeface="Arial" pitchFamily="34" charset="0"/>
        <a:buChar char="•"/>
        <a:defRPr kumimoji="1" sz="1125" kern="1200">
          <a:solidFill>
            <a:schemeClr val="tx1"/>
          </a:solidFill>
          <a:latin typeface="+mn-lt"/>
          <a:ea typeface="+mn-ea"/>
          <a:cs typeface="+mn-cs"/>
        </a:defRPr>
      </a:lvl6pPr>
      <a:lvl7pPr marL="1671638" indent="-128588" algn="l" defTabSz="514350" rtl="0" eaLnBrk="1" latinLnBrk="0" hangingPunct="1">
        <a:spcBef>
          <a:spcPct val="20000"/>
        </a:spcBef>
        <a:buFont typeface="Arial" pitchFamily="34" charset="0"/>
        <a:buChar char="•"/>
        <a:defRPr kumimoji="1" sz="1125" kern="1200">
          <a:solidFill>
            <a:schemeClr val="tx1"/>
          </a:solidFill>
          <a:latin typeface="+mn-lt"/>
          <a:ea typeface="+mn-ea"/>
          <a:cs typeface="+mn-cs"/>
        </a:defRPr>
      </a:lvl7pPr>
      <a:lvl8pPr marL="1928813" indent="-128588" algn="l" defTabSz="514350" rtl="0" eaLnBrk="1" latinLnBrk="0" hangingPunct="1">
        <a:spcBef>
          <a:spcPct val="20000"/>
        </a:spcBef>
        <a:buFont typeface="Arial" pitchFamily="34" charset="0"/>
        <a:buChar char="•"/>
        <a:defRPr kumimoji="1" sz="1125" kern="1200">
          <a:solidFill>
            <a:schemeClr val="tx1"/>
          </a:solidFill>
          <a:latin typeface="+mn-lt"/>
          <a:ea typeface="+mn-ea"/>
          <a:cs typeface="+mn-cs"/>
        </a:defRPr>
      </a:lvl8pPr>
      <a:lvl9pPr marL="2185988" indent="-128588" algn="l" defTabSz="514350" rtl="0" eaLnBrk="1" latinLnBrk="0" hangingPunct="1">
        <a:spcBef>
          <a:spcPct val="20000"/>
        </a:spcBef>
        <a:buFont typeface="Arial" pitchFamily="34" charset="0"/>
        <a:buChar char="•"/>
        <a:defRPr kumimoji="1" sz="1125" kern="1200">
          <a:solidFill>
            <a:schemeClr val="tx1"/>
          </a:solidFill>
          <a:latin typeface="+mn-lt"/>
          <a:ea typeface="+mn-ea"/>
          <a:cs typeface="+mn-cs"/>
        </a:defRPr>
      </a:lvl9pPr>
    </p:bodyStyle>
    <p:otherStyle>
      <a:defPPr>
        <a:defRPr lang="ja-JP"/>
      </a:defPPr>
      <a:lvl1pPr marL="0" algn="l" defTabSz="514350" rtl="0" eaLnBrk="1" latinLnBrk="0" hangingPunct="1">
        <a:defRPr kumimoji="1" sz="1013" kern="1200">
          <a:solidFill>
            <a:schemeClr val="tx1"/>
          </a:solidFill>
          <a:latin typeface="+mn-lt"/>
          <a:ea typeface="+mn-ea"/>
          <a:cs typeface="+mn-cs"/>
        </a:defRPr>
      </a:lvl1pPr>
      <a:lvl2pPr marL="257175" algn="l" defTabSz="514350" rtl="0" eaLnBrk="1" latinLnBrk="0" hangingPunct="1">
        <a:defRPr kumimoji="1" sz="1013" kern="1200">
          <a:solidFill>
            <a:schemeClr val="tx1"/>
          </a:solidFill>
          <a:latin typeface="+mn-lt"/>
          <a:ea typeface="+mn-ea"/>
          <a:cs typeface="+mn-cs"/>
        </a:defRPr>
      </a:lvl2pPr>
      <a:lvl3pPr marL="514350" algn="l" defTabSz="514350" rtl="0" eaLnBrk="1" latinLnBrk="0" hangingPunct="1">
        <a:defRPr kumimoji="1" sz="1013" kern="1200">
          <a:solidFill>
            <a:schemeClr val="tx1"/>
          </a:solidFill>
          <a:latin typeface="+mn-lt"/>
          <a:ea typeface="+mn-ea"/>
          <a:cs typeface="+mn-cs"/>
        </a:defRPr>
      </a:lvl3pPr>
      <a:lvl4pPr marL="771525" algn="l" defTabSz="514350" rtl="0" eaLnBrk="1" latinLnBrk="0" hangingPunct="1">
        <a:defRPr kumimoji="1" sz="1013" kern="1200">
          <a:solidFill>
            <a:schemeClr val="tx1"/>
          </a:solidFill>
          <a:latin typeface="+mn-lt"/>
          <a:ea typeface="+mn-ea"/>
          <a:cs typeface="+mn-cs"/>
        </a:defRPr>
      </a:lvl4pPr>
      <a:lvl5pPr marL="1028700" algn="l" defTabSz="514350" rtl="0" eaLnBrk="1" latinLnBrk="0" hangingPunct="1">
        <a:defRPr kumimoji="1" sz="1013" kern="1200">
          <a:solidFill>
            <a:schemeClr val="tx1"/>
          </a:solidFill>
          <a:latin typeface="+mn-lt"/>
          <a:ea typeface="+mn-ea"/>
          <a:cs typeface="+mn-cs"/>
        </a:defRPr>
      </a:lvl5pPr>
      <a:lvl6pPr marL="1285875" algn="l" defTabSz="514350" rtl="0" eaLnBrk="1" latinLnBrk="0" hangingPunct="1">
        <a:defRPr kumimoji="1" sz="1013" kern="1200">
          <a:solidFill>
            <a:schemeClr val="tx1"/>
          </a:solidFill>
          <a:latin typeface="+mn-lt"/>
          <a:ea typeface="+mn-ea"/>
          <a:cs typeface="+mn-cs"/>
        </a:defRPr>
      </a:lvl6pPr>
      <a:lvl7pPr marL="1543050" algn="l" defTabSz="514350" rtl="0" eaLnBrk="1" latinLnBrk="0" hangingPunct="1">
        <a:defRPr kumimoji="1" sz="1013" kern="1200">
          <a:solidFill>
            <a:schemeClr val="tx1"/>
          </a:solidFill>
          <a:latin typeface="+mn-lt"/>
          <a:ea typeface="+mn-ea"/>
          <a:cs typeface="+mn-cs"/>
        </a:defRPr>
      </a:lvl7pPr>
      <a:lvl8pPr marL="1800225" algn="l" defTabSz="514350" rtl="0" eaLnBrk="1" latinLnBrk="0" hangingPunct="1">
        <a:defRPr kumimoji="1" sz="1013" kern="1200">
          <a:solidFill>
            <a:schemeClr val="tx1"/>
          </a:solidFill>
          <a:latin typeface="+mn-lt"/>
          <a:ea typeface="+mn-ea"/>
          <a:cs typeface="+mn-cs"/>
        </a:defRPr>
      </a:lvl8pPr>
      <a:lvl9pPr marL="2057400" algn="l" defTabSz="514350" rtl="0" eaLnBrk="1" latinLnBrk="0" hangingPunct="1">
        <a:defRPr kumimoji="1" sz="101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smj.jp.sharp/bs/networkprint/seal.html" TargetMode="External"/><Relationship Id="rId2" Type="http://schemas.openxmlformats.org/officeDocument/2006/relationships/hyperlink" Target="https://www.nippon-foundation.or.jp/wp-content/uploads/2019/01/who_dis_ci_02.png" TargetMode="External"/><Relationship Id="rId1" Type="http://schemas.openxmlformats.org/officeDocument/2006/relationships/slideLayout" Target="../slideLayouts/slideLayout4.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B9B4FB2-727F-80A7-15DA-D0EB6E1E9C5E}"/>
            </a:ext>
          </a:extLst>
        </p:cNvPr>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198B0941-C05A-D6FD-8F07-81C996307C85}"/>
              </a:ext>
            </a:extLst>
          </p:cNvPr>
          <p:cNvSpPr txBox="1"/>
          <p:nvPr/>
        </p:nvSpPr>
        <p:spPr>
          <a:xfrm>
            <a:off x="262701" y="143832"/>
            <a:ext cx="9378189" cy="369332"/>
          </a:xfrm>
          <a:prstGeom prst="rect">
            <a:avLst/>
          </a:prstGeom>
          <a:noFill/>
          <a:ln>
            <a:noFill/>
          </a:ln>
        </p:spPr>
        <p:txBody>
          <a:bodyPr wrap="square" rtlCol="0" anchor="ctr" anchorCtr="0">
            <a:spAutoFit/>
          </a:bodyPr>
          <a:lstStyle/>
          <a:p>
            <a:pPr algn="ctr"/>
            <a:r>
              <a:rPr kumimoji="1" lang="ja-JP" altLang="en-US" sz="1800" dirty="0">
                <a:latin typeface="Meiryo UI" panose="020B0604030504040204" pitchFamily="50" charset="-128"/>
                <a:ea typeface="Meiryo UI" panose="020B0604030504040204" pitchFamily="50" charset="-128"/>
              </a:rPr>
              <a:t>ドライブレコーダー　納品報告写真フォーマット</a:t>
            </a:r>
          </a:p>
        </p:txBody>
      </p:sp>
      <p:sp>
        <p:nvSpPr>
          <p:cNvPr id="149" name="テキスト ボックス 148">
            <a:extLst>
              <a:ext uri="{FF2B5EF4-FFF2-40B4-BE49-F238E27FC236}">
                <a16:creationId xmlns:a16="http://schemas.microsoft.com/office/drawing/2014/main" id="{352FD400-616F-F96A-3AF6-C95B8D03E5D4}"/>
              </a:ext>
            </a:extLst>
          </p:cNvPr>
          <p:cNvSpPr txBox="1"/>
          <p:nvPr/>
        </p:nvSpPr>
        <p:spPr>
          <a:xfrm>
            <a:off x="251419" y="952802"/>
            <a:ext cx="9526117" cy="2431435"/>
          </a:xfrm>
          <a:prstGeom prst="rect">
            <a:avLst/>
          </a:prstGeom>
          <a:noFill/>
          <a:ln>
            <a:noFill/>
          </a:ln>
        </p:spPr>
        <p:txBody>
          <a:bodyPr wrap="square">
            <a:spAutoFit/>
          </a:bodyPr>
          <a:lstStyle/>
          <a:p>
            <a:pPr fontAlgn="t"/>
            <a:r>
              <a:rPr lang="ja-JP" altLang="en-US" sz="1200" b="0" i="0" u="none" strike="noStrike" dirty="0">
                <a:effectLst/>
                <a:latin typeface="Meiryo UI" panose="020B0604030504040204" pitchFamily="50" charset="-128"/>
                <a:ea typeface="Meiryo UI" panose="020B0604030504040204" pitchFamily="50" charset="-128"/>
              </a:rPr>
              <a:t>安全設備本体を対象に、①設置した船舶の全景写真、②日本財団</a:t>
            </a:r>
            <a:r>
              <a:rPr lang="ja-JP" altLang="en-US" sz="1200" dirty="0">
                <a:latin typeface="Meiryo UI" panose="020B0604030504040204" pitchFamily="50" charset="-128"/>
                <a:ea typeface="Meiryo UI" panose="020B0604030504040204" pitchFamily="50" charset="-128"/>
              </a:rPr>
              <a:t>助成表示</a:t>
            </a:r>
            <a:r>
              <a:rPr lang="ja-JP" altLang="en-US" sz="1200" b="0" i="0" u="none" strike="noStrike" dirty="0">
                <a:effectLst/>
                <a:latin typeface="Meiryo UI" panose="020B0604030504040204" pitchFamily="50" charset="-128"/>
                <a:ea typeface="Meiryo UI" panose="020B0604030504040204" pitchFamily="50" charset="-128"/>
              </a:rPr>
              <a:t>ロゴマークを貼り付けた安全設備本体の全景写真、③</a:t>
            </a:r>
            <a:r>
              <a:rPr lang="ja-JP" altLang="en-US" sz="1200" dirty="0">
                <a:latin typeface="Meiryo UI" panose="020B0604030504040204" pitchFamily="50" charset="-128"/>
                <a:ea typeface="Meiryo UI" panose="020B0604030504040204" pitchFamily="50" charset="-128"/>
              </a:rPr>
              <a:t>船内に日本財団助成表示ロゴマークを貼り付けた写真</a:t>
            </a:r>
            <a:r>
              <a:rPr lang="ja-JP" altLang="en-US" sz="1200" b="0" i="0" u="none" strike="noStrike" dirty="0">
                <a:effectLst/>
                <a:latin typeface="Meiryo UI" panose="020B0604030504040204" pitchFamily="50" charset="-128"/>
                <a:ea typeface="Meiryo UI" panose="020B0604030504040204" pitchFamily="50" charset="-128"/>
              </a:rPr>
              <a:t>の３種類の納品報告写真を撮影して専用フォーマットにて報告していただきます。</a:t>
            </a:r>
            <a:endParaRPr lang="en-US" altLang="ja-JP" sz="1200" dirty="0">
              <a:latin typeface="Meiryo UI" panose="020B0604030504040204" pitchFamily="50" charset="-128"/>
              <a:ea typeface="Meiryo UI" panose="020B0604030504040204" pitchFamily="50" charset="-128"/>
            </a:endParaRPr>
          </a:p>
          <a:p>
            <a:pPr fontAlgn="t"/>
            <a:endParaRPr lang="en-US" altLang="ja-JP" sz="500" dirty="0">
              <a:latin typeface="Meiryo UI" panose="020B0604030504040204" pitchFamily="50" charset="-128"/>
              <a:ea typeface="Meiryo UI" panose="020B0604030504040204" pitchFamily="50" charset="-128"/>
            </a:endParaRPr>
          </a:p>
          <a:p>
            <a:pPr fontAlgn="t"/>
            <a:r>
              <a:rPr lang="ja-JP" altLang="en-US" sz="1200" dirty="0">
                <a:latin typeface="Meiryo UI" panose="020B0604030504040204" pitchFamily="50" charset="-128"/>
                <a:ea typeface="Meiryo UI" panose="020B0604030504040204" pitchFamily="50" charset="-128"/>
              </a:rPr>
              <a:t>納品報告写真は、次ページ以降１ページに１枚を貼り付けて提出してください。</a:t>
            </a:r>
            <a:endParaRPr lang="en-US" altLang="ja-JP" sz="1200" dirty="0">
              <a:latin typeface="Meiryo UI" panose="020B0604030504040204" pitchFamily="50" charset="-128"/>
              <a:ea typeface="Meiryo UI" panose="020B0604030504040204" pitchFamily="50" charset="-128"/>
            </a:endParaRPr>
          </a:p>
          <a:p>
            <a:pPr marL="171450" indent="-171450" fontAlgn="t">
              <a:buFont typeface="Wingdings" panose="05000000000000000000" pitchFamily="2" charset="2"/>
              <a:buChar char="Ø"/>
            </a:pPr>
            <a:endParaRPr lang="en-US" altLang="ja-JP" sz="500" dirty="0">
              <a:latin typeface="Meiryo UI" panose="020B0604030504040204" pitchFamily="50" charset="-128"/>
              <a:ea typeface="Meiryo UI" panose="020B0604030504040204" pitchFamily="50" charset="-128"/>
            </a:endParaRPr>
          </a:p>
          <a:p>
            <a:pPr marL="228600" indent="-228600" fontAlgn="t">
              <a:buFont typeface="+mj-ea"/>
              <a:buAutoNum type="circleNumDbPlain"/>
            </a:pPr>
            <a:r>
              <a:rPr lang="ja-JP" altLang="en-US" sz="1200" dirty="0">
                <a:latin typeface="Meiryo UI" panose="020B0604030504040204" pitchFamily="50" charset="-128"/>
                <a:ea typeface="Meiryo UI" panose="020B0604030504040204" pitchFamily="50" charset="-128"/>
              </a:rPr>
              <a:t>船舶全景写真では船舶本体の船舶名又は船舶検査済番号が確認できるように撮影してください。船舶名又は船舶検査済番号が確認できない場合は再提出を求めます。</a:t>
            </a:r>
            <a:endParaRPr lang="en-US" altLang="ja-JP" sz="1200" dirty="0">
              <a:latin typeface="Meiryo UI" panose="020B0604030504040204" pitchFamily="50" charset="-128"/>
              <a:ea typeface="Meiryo UI" panose="020B0604030504040204" pitchFamily="50" charset="-128"/>
            </a:endParaRPr>
          </a:p>
          <a:p>
            <a:pPr marL="228600" indent="-228600" fontAlgn="t">
              <a:buFont typeface="+mj-ea"/>
              <a:buAutoNum type="circleNumDbPlain"/>
            </a:pPr>
            <a:endParaRPr lang="en-US" altLang="ja-JP" sz="500" dirty="0">
              <a:latin typeface="Meiryo UI" panose="020B0604030504040204" pitchFamily="50" charset="-128"/>
              <a:ea typeface="Meiryo UI" panose="020B0604030504040204" pitchFamily="50" charset="-128"/>
            </a:endParaRPr>
          </a:p>
          <a:p>
            <a:pPr marL="228600" indent="-228600" fontAlgn="t">
              <a:buFont typeface="+mj-ea"/>
              <a:buAutoNum type="circleNumDbPlain"/>
            </a:pPr>
            <a:r>
              <a:rPr lang="ja-JP" altLang="en-US" sz="1200" dirty="0">
                <a:latin typeface="Meiryo UI" panose="020B0604030504040204" pitchFamily="50" charset="-128"/>
                <a:ea typeface="Meiryo UI" panose="020B0604030504040204" pitchFamily="50" charset="-128"/>
              </a:rPr>
              <a:t>安全設備全景写真では、安全設備本体に日本財団助成表示ロゴマークを貼り付けて、船舶に設置されている状態の安全設備全景を撮影してください。貼り付けるロゴマークの大きさは安全設備の大きさに合わせて縮小したロゴマークを貼付してください。安全設備本体のドライブレコーダーの全景写真は最大</a:t>
            </a:r>
            <a:r>
              <a:rPr lang="en-US" altLang="ja-JP" sz="1200" dirty="0">
                <a:latin typeface="Meiryo UI" panose="020B0604030504040204" pitchFamily="50" charset="-128"/>
                <a:ea typeface="Meiryo UI" panose="020B0604030504040204" pitchFamily="50" charset="-128"/>
              </a:rPr>
              <a:t>2</a:t>
            </a:r>
            <a:r>
              <a:rPr lang="ja-JP" altLang="en-US" sz="1200" dirty="0">
                <a:latin typeface="Meiryo UI" panose="020B0604030504040204" pitchFamily="50" charset="-128"/>
                <a:ea typeface="Meiryo UI" panose="020B0604030504040204" pitchFamily="50" charset="-128"/>
              </a:rPr>
              <a:t>台までをご報告ください。</a:t>
            </a:r>
            <a:r>
              <a:rPr lang="en-US" altLang="ja-JP" sz="1200" dirty="0">
                <a:latin typeface="Meiryo UI" panose="020B0604030504040204" pitchFamily="50" charset="-128"/>
                <a:ea typeface="Meiryo UI" panose="020B0604030504040204" pitchFamily="50" charset="-128"/>
              </a:rPr>
              <a:t>3</a:t>
            </a:r>
            <a:r>
              <a:rPr lang="ja-JP" altLang="en-US" sz="1200" dirty="0">
                <a:latin typeface="Meiryo UI" panose="020B0604030504040204" pitchFamily="50" charset="-128"/>
                <a:ea typeface="Meiryo UI" panose="020B0604030504040204" pitchFamily="50" charset="-128"/>
              </a:rPr>
              <a:t>台目以上は補助対象外のため報告不要です。</a:t>
            </a:r>
            <a:endParaRPr lang="en-US" altLang="ja-JP" sz="1200" dirty="0">
              <a:latin typeface="Meiryo UI" panose="020B0604030504040204" pitchFamily="50" charset="-128"/>
              <a:ea typeface="Meiryo UI" panose="020B0604030504040204" pitchFamily="50" charset="-128"/>
            </a:endParaRPr>
          </a:p>
          <a:p>
            <a:pPr marL="228600" indent="-228600" fontAlgn="t">
              <a:buFont typeface="+mj-ea"/>
              <a:buAutoNum type="circleNumDbPlain"/>
            </a:pPr>
            <a:endParaRPr lang="en-US" altLang="ja-JP" sz="500" dirty="0">
              <a:latin typeface="Meiryo UI" panose="020B0604030504040204" pitchFamily="50" charset="-128"/>
              <a:ea typeface="Meiryo UI" panose="020B0604030504040204" pitchFamily="50" charset="-128"/>
            </a:endParaRPr>
          </a:p>
          <a:p>
            <a:pPr marL="228600" indent="-228600" fontAlgn="t">
              <a:buFont typeface="+mj-ea"/>
              <a:buAutoNum type="circleNumDbPlain"/>
            </a:pPr>
            <a:r>
              <a:rPr lang="ja-JP" altLang="en-US" sz="1200" dirty="0">
                <a:latin typeface="Meiryo UI" panose="020B0604030504040204" pitchFamily="50" charset="-128"/>
                <a:ea typeface="Meiryo UI" panose="020B0604030504040204" pitchFamily="50" charset="-128"/>
              </a:rPr>
              <a:t>船内の日本財団助成表示ロゴマークの写真では、船舶の客室やデッキなど乗客から見える位置に貼り付けしたことがわかるようにロゴマークを撮影してください。ロゴマークの大きさは</a:t>
            </a:r>
            <a:r>
              <a:rPr lang="en-US" altLang="ja-JP" sz="1200" dirty="0">
                <a:latin typeface="Meiryo UI" panose="020B0604030504040204" pitchFamily="50" charset="-128"/>
                <a:ea typeface="Meiryo UI" panose="020B0604030504040204" pitchFamily="50" charset="-128"/>
              </a:rPr>
              <a:t>10cm×10cm</a:t>
            </a:r>
            <a:r>
              <a:rPr lang="ja-JP" altLang="en-US" sz="1200" dirty="0">
                <a:latin typeface="Meiryo UI" panose="020B0604030504040204" pitchFamily="50" charset="-128"/>
                <a:ea typeface="Meiryo UI" panose="020B0604030504040204" pitchFamily="50" charset="-128"/>
              </a:rPr>
              <a:t>以上としてください。</a:t>
            </a:r>
            <a:endParaRPr lang="en-US" altLang="ja-JP" sz="1200" dirty="0">
              <a:latin typeface="Meiryo UI" panose="020B0604030504040204" pitchFamily="50" charset="-128"/>
              <a:ea typeface="Meiryo UI" panose="020B0604030504040204" pitchFamily="50" charset="-128"/>
            </a:endParaRPr>
          </a:p>
          <a:p>
            <a:pPr fontAlgn="t"/>
            <a:r>
              <a:rPr lang="ja-JP" altLang="en-US" sz="1200" dirty="0">
                <a:latin typeface="Meiryo UI" panose="020B0604030504040204" pitchFamily="50" charset="-128"/>
                <a:ea typeface="Meiryo UI" panose="020B0604030504040204" pitchFamily="50" charset="-128"/>
              </a:rPr>
              <a:t>　　</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後日、日本財団助成表示ロゴマークの貼付が確認できなかった際は返金を求める場合がありますのでご注意ください。</a:t>
            </a:r>
            <a:endParaRPr lang="en-US" altLang="ja-JP" sz="1200" dirty="0">
              <a:latin typeface="Meiryo UI" panose="020B0604030504040204" pitchFamily="50" charset="-128"/>
              <a:ea typeface="Meiryo UI" panose="020B0604030504040204" pitchFamily="50" charset="-128"/>
            </a:endParaRPr>
          </a:p>
        </p:txBody>
      </p:sp>
      <p:sp>
        <p:nvSpPr>
          <p:cNvPr id="12" name="テキスト ボックス 11">
            <a:extLst>
              <a:ext uri="{FF2B5EF4-FFF2-40B4-BE49-F238E27FC236}">
                <a16:creationId xmlns:a16="http://schemas.microsoft.com/office/drawing/2014/main" id="{51A1559B-DEC0-A791-1BBF-11E0D1DE8557}"/>
              </a:ext>
            </a:extLst>
          </p:cNvPr>
          <p:cNvSpPr txBox="1"/>
          <p:nvPr/>
        </p:nvSpPr>
        <p:spPr>
          <a:xfrm>
            <a:off x="262702" y="3828725"/>
            <a:ext cx="9430170" cy="307777"/>
          </a:xfrm>
          <a:prstGeom prst="rect">
            <a:avLst/>
          </a:prstGeom>
          <a:solidFill>
            <a:schemeClr val="bg1">
              <a:lumMod val="95000"/>
            </a:schemeClr>
          </a:solidFill>
          <a:ln>
            <a:noFill/>
          </a:ln>
        </p:spPr>
        <p:txBody>
          <a:bodyPr wrap="square">
            <a:spAutoFit/>
          </a:bodyPr>
          <a:lstStyle/>
          <a:p>
            <a:pPr fontAlgn="t"/>
            <a:r>
              <a:rPr lang="ja-JP" altLang="en-US" b="1" dirty="0">
                <a:latin typeface="Meiryo UI" panose="020B0604030504040204" pitchFamily="50" charset="-128"/>
                <a:ea typeface="Meiryo UI" panose="020B0604030504040204" pitchFamily="50" charset="-128"/>
              </a:rPr>
              <a:t>日本財団助成表示ロゴマークの使用にあたって</a:t>
            </a:r>
          </a:p>
        </p:txBody>
      </p:sp>
      <p:sp>
        <p:nvSpPr>
          <p:cNvPr id="18" name="テキスト ボックス 17">
            <a:extLst>
              <a:ext uri="{FF2B5EF4-FFF2-40B4-BE49-F238E27FC236}">
                <a16:creationId xmlns:a16="http://schemas.microsoft.com/office/drawing/2014/main" id="{607A3B38-35C3-6E6B-B1D2-FCCD7EC2BA9C}"/>
              </a:ext>
            </a:extLst>
          </p:cNvPr>
          <p:cNvSpPr txBox="1"/>
          <p:nvPr/>
        </p:nvSpPr>
        <p:spPr>
          <a:xfrm>
            <a:off x="262701" y="586540"/>
            <a:ext cx="9391879" cy="307777"/>
          </a:xfrm>
          <a:prstGeom prst="rect">
            <a:avLst/>
          </a:prstGeom>
          <a:solidFill>
            <a:schemeClr val="bg1">
              <a:lumMod val="95000"/>
            </a:schemeClr>
          </a:solidFill>
          <a:ln>
            <a:noFill/>
          </a:ln>
        </p:spPr>
        <p:txBody>
          <a:bodyPr wrap="square">
            <a:spAutoFit/>
          </a:bodyPr>
          <a:lstStyle/>
          <a:p>
            <a:pPr fontAlgn="t"/>
            <a:r>
              <a:rPr lang="ja-JP" altLang="en-US" b="1" dirty="0">
                <a:latin typeface="Meiryo UI" panose="020B0604030504040204" pitchFamily="50" charset="-128"/>
                <a:ea typeface="Meiryo UI" panose="020B0604030504040204" pitchFamily="50" charset="-128"/>
              </a:rPr>
              <a:t>納品報告写真の提出にあたって</a:t>
            </a:r>
          </a:p>
        </p:txBody>
      </p:sp>
      <p:sp>
        <p:nvSpPr>
          <p:cNvPr id="8" name="テキスト ボックス 4">
            <a:extLst>
              <a:ext uri="{FF2B5EF4-FFF2-40B4-BE49-F238E27FC236}">
                <a16:creationId xmlns:a16="http://schemas.microsoft.com/office/drawing/2014/main" id="{92384B25-990B-CE66-EF99-622C5382712C}"/>
              </a:ext>
            </a:extLst>
          </p:cNvPr>
          <p:cNvSpPr txBox="1"/>
          <p:nvPr/>
        </p:nvSpPr>
        <p:spPr>
          <a:xfrm>
            <a:off x="7862573" y="188640"/>
            <a:ext cx="1872208" cy="289053"/>
          </a:xfrm>
          <a:prstGeom prst="rect">
            <a:avLst/>
          </a:prstGeom>
          <a:noFill/>
          <a:ln>
            <a:noFill/>
          </a:ln>
        </p:spPr>
        <p:txBody>
          <a:bodyPr wrap="square">
            <a:sp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r">
              <a:lnSpc>
                <a:spcPct val="120000"/>
              </a:lnSpc>
            </a:pPr>
            <a:r>
              <a:rPr lang="en-US" altLang="ja-JP" sz="1200" dirty="0">
                <a:latin typeface="Meiryo UI" panose="020B0604030504040204" pitchFamily="50" charset="-128"/>
                <a:ea typeface="Meiryo UI" panose="020B0604030504040204" pitchFamily="50" charset="-128"/>
              </a:rPr>
              <a:t>Ver.1.0</a:t>
            </a:r>
            <a:r>
              <a:rPr lang="ja-JP" altLang="en-US" sz="1200" dirty="0">
                <a:latin typeface="Meiryo UI" panose="020B0604030504040204" pitchFamily="50" charset="-128"/>
                <a:ea typeface="Meiryo UI" panose="020B0604030504040204" pitchFamily="50" charset="-128"/>
              </a:rPr>
              <a:t>　</a:t>
            </a:r>
            <a:r>
              <a:rPr lang="en-US" altLang="ja-JP" sz="1200" dirty="0">
                <a:latin typeface="Meiryo UI" panose="020B0604030504040204" pitchFamily="50" charset="-128"/>
                <a:ea typeface="Meiryo UI" panose="020B0604030504040204" pitchFamily="50" charset="-128"/>
              </a:rPr>
              <a:t>250918</a:t>
            </a:r>
            <a:r>
              <a:rPr lang="ja-JP" altLang="en-US" sz="1200" dirty="0">
                <a:latin typeface="Meiryo UI" panose="020B0604030504040204" pitchFamily="50" charset="-128"/>
                <a:ea typeface="Meiryo UI" panose="020B0604030504040204" pitchFamily="50" charset="-128"/>
              </a:rPr>
              <a:t>更新</a:t>
            </a:r>
          </a:p>
        </p:txBody>
      </p:sp>
      <p:grpSp>
        <p:nvGrpSpPr>
          <p:cNvPr id="13" name="グループ化 12">
            <a:extLst>
              <a:ext uri="{FF2B5EF4-FFF2-40B4-BE49-F238E27FC236}">
                <a16:creationId xmlns:a16="http://schemas.microsoft.com/office/drawing/2014/main" id="{1AAACD04-B5CE-5A57-EB20-E476D284D8EE}"/>
              </a:ext>
            </a:extLst>
          </p:cNvPr>
          <p:cNvGrpSpPr/>
          <p:nvPr/>
        </p:nvGrpSpPr>
        <p:grpSpPr>
          <a:xfrm>
            <a:off x="384719" y="4177631"/>
            <a:ext cx="9537481" cy="2465867"/>
            <a:chOff x="384719" y="4177631"/>
            <a:chExt cx="9537481" cy="2465867"/>
          </a:xfrm>
        </p:grpSpPr>
        <p:sp>
          <p:nvSpPr>
            <p:cNvPr id="14" name="テキスト ボックス 13">
              <a:extLst>
                <a:ext uri="{FF2B5EF4-FFF2-40B4-BE49-F238E27FC236}">
                  <a16:creationId xmlns:a16="http://schemas.microsoft.com/office/drawing/2014/main" id="{0B310126-6A96-7616-97FE-90C606EAAD9F}"/>
                </a:ext>
              </a:extLst>
            </p:cNvPr>
            <p:cNvSpPr txBox="1"/>
            <p:nvPr/>
          </p:nvSpPr>
          <p:spPr>
            <a:xfrm>
              <a:off x="384719" y="4177631"/>
              <a:ext cx="7736633" cy="2209900"/>
            </a:xfrm>
            <a:prstGeom prst="rect">
              <a:avLst/>
            </a:prstGeom>
            <a:noFill/>
            <a:ln>
              <a:noFill/>
            </a:ln>
          </p:spPr>
          <p:txBody>
            <a:bodyPr wrap="square">
              <a:spAutoFit/>
            </a:bodyPr>
            <a:lstStyle/>
            <a:p>
              <a:pPr marL="171450" indent="-171450">
                <a:lnSpc>
                  <a:spcPct val="130000"/>
                </a:lnSpc>
                <a:buFont typeface="Wingdings" panose="05000000000000000000" pitchFamily="2" charset="2"/>
                <a:buChar char="Ø"/>
              </a:pPr>
              <a:r>
                <a:rPr lang="ja-JP" altLang="en-US" sz="1100" dirty="0">
                  <a:latin typeface="Meiryo UI" panose="020B0604030504040204" pitchFamily="50" charset="-128"/>
                  <a:ea typeface="Meiryo UI" panose="020B0604030504040204" pitchFamily="50" charset="-128"/>
                </a:rPr>
                <a:t>助成事業の実施にあたっては、日本財団の助成事業であることが分かるように必ず所定のロゴマークを用いて助成表示を行ってください。</a:t>
              </a:r>
              <a:endParaRPr lang="en-US" altLang="ja-JP" sz="1100" dirty="0">
                <a:latin typeface="Meiryo UI" panose="020B0604030504040204" pitchFamily="50" charset="-128"/>
                <a:ea typeface="Meiryo UI" panose="020B0604030504040204" pitchFamily="50" charset="-128"/>
              </a:endParaRPr>
            </a:p>
            <a:p>
              <a:pPr>
                <a:lnSpc>
                  <a:spcPct val="130000"/>
                </a:lnSpc>
              </a:pPr>
              <a:endParaRPr lang="en-US" altLang="ja-JP" sz="500" dirty="0">
                <a:latin typeface="Meiryo UI" panose="020B0604030504040204" pitchFamily="50" charset="-128"/>
                <a:ea typeface="Meiryo UI" panose="020B0604030504040204" pitchFamily="50" charset="-128"/>
              </a:endParaRPr>
            </a:p>
            <a:p>
              <a:pPr>
                <a:lnSpc>
                  <a:spcPct val="130000"/>
                </a:lnSpc>
              </a:pP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日本財団助成表示ロゴマークは以下の</a:t>
              </a:r>
              <a:r>
                <a:rPr lang="en-US" altLang="ja-JP" sz="1100" dirty="0">
                  <a:latin typeface="Meiryo UI" panose="020B0604030504040204" pitchFamily="50" charset="-128"/>
                  <a:ea typeface="Meiryo UI" panose="020B0604030504040204" pitchFamily="50" charset="-128"/>
                </a:rPr>
                <a:t>Web</a:t>
              </a:r>
              <a:r>
                <a:rPr lang="ja-JP" altLang="en-US" sz="1100" dirty="0">
                  <a:latin typeface="Meiryo UI" panose="020B0604030504040204" pitchFamily="50" charset="-128"/>
                  <a:ea typeface="Meiryo UI" panose="020B0604030504040204" pitchFamily="50" charset="-128"/>
                </a:rPr>
                <a:t>サイトよりダウンロードし、ご利用ください。　</a:t>
              </a:r>
              <a:endParaRPr lang="en-US" altLang="ja-JP" sz="1100" dirty="0">
                <a:latin typeface="Meiryo UI" panose="020B0604030504040204" pitchFamily="50" charset="-128"/>
                <a:ea typeface="Meiryo UI" panose="020B0604030504040204" pitchFamily="50" charset="-128"/>
              </a:endParaRPr>
            </a:p>
            <a:p>
              <a:pPr>
                <a:lnSpc>
                  <a:spcPct val="130000"/>
                </a:lnSpc>
              </a:pPr>
              <a:r>
                <a:rPr lang="ja-JP" altLang="en-US" sz="1100" dirty="0">
                  <a:latin typeface="Meiryo UI" panose="020B0604030504040204" pitchFamily="50" charset="-128"/>
                  <a:ea typeface="Meiryo UI" panose="020B0604030504040204" pitchFamily="50" charset="-128"/>
                </a:rPr>
                <a:t>　　</a:t>
              </a:r>
              <a:r>
                <a:rPr lang="en-US" altLang="ja-JP" sz="1000" dirty="0">
                  <a:latin typeface="Meiryo UI" panose="020B0604030504040204" pitchFamily="50" charset="-128"/>
                  <a:ea typeface="Meiryo UI" panose="020B0604030504040204" pitchFamily="50" charset="-128"/>
                  <a:hlinkClick r:id="rId2">
                    <a:extLst>
                      <a:ext uri="{A12FA001-AC4F-418D-AE19-62706E023703}">
                        <ahyp:hlinkClr xmlns:ahyp="http://schemas.microsoft.com/office/drawing/2018/hyperlinkcolor" val="tx"/>
                      </a:ext>
                    </a:extLst>
                  </a:hlinkClick>
                </a:rPr>
                <a:t>https://www.nippon-foundation.or.jp/wp-content/uploads/2019/01/who_dis_ci_02.png</a:t>
              </a:r>
              <a:endParaRPr lang="en-US" altLang="ja-JP" sz="1000" dirty="0">
                <a:latin typeface="Meiryo UI" panose="020B0604030504040204" pitchFamily="50" charset="-128"/>
                <a:ea typeface="Meiryo UI" panose="020B0604030504040204" pitchFamily="50" charset="-128"/>
              </a:endParaRPr>
            </a:p>
            <a:p>
              <a:pPr>
                <a:lnSpc>
                  <a:spcPct val="130000"/>
                </a:lnSpc>
              </a:pPr>
              <a:endParaRPr lang="en-US" altLang="ja-JP" sz="500" dirty="0">
                <a:latin typeface="Meiryo UI" panose="020B0604030504040204" pitchFamily="50" charset="-128"/>
                <a:ea typeface="Meiryo UI" panose="020B0604030504040204" pitchFamily="50" charset="-128"/>
              </a:endParaRPr>
            </a:p>
            <a:p>
              <a:pPr>
                <a:lnSpc>
                  <a:spcPct val="130000"/>
                </a:lnSpc>
              </a:pP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日本財団助成表示ロゴマークは、「</a:t>
              </a:r>
              <a:r>
                <a:rPr lang="en-US" altLang="ja-JP" sz="1100" dirty="0">
                  <a:latin typeface="Meiryo UI" panose="020B0604030504040204" pitchFamily="50" charset="-128"/>
                  <a:ea typeface="Meiryo UI" panose="020B0604030504040204" pitchFamily="50" charset="-128"/>
                </a:rPr>
                <a:t>Supported by</a:t>
              </a:r>
              <a:r>
                <a:rPr lang="ja-JP" altLang="en-US" sz="1100" dirty="0">
                  <a:latin typeface="Meiryo UI" panose="020B0604030504040204" pitchFamily="50" charset="-128"/>
                  <a:ea typeface="Meiryo UI" panose="020B0604030504040204" pitchFamily="50" charset="-128"/>
                </a:rPr>
                <a:t>」の削除や色・縦横比の変更などの編集を行わないでください。　</a:t>
              </a:r>
              <a:endParaRPr lang="en-US" altLang="ja-JP" sz="1100" dirty="0">
                <a:latin typeface="Meiryo UI" panose="020B0604030504040204" pitchFamily="50" charset="-128"/>
                <a:ea typeface="Meiryo UI" panose="020B0604030504040204" pitchFamily="50" charset="-128"/>
              </a:endParaRPr>
            </a:p>
            <a:p>
              <a:pPr>
                <a:lnSpc>
                  <a:spcPct val="130000"/>
                </a:lnSpc>
              </a:pPr>
              <a:endParaRPr lang="en-US" altLang="ja-JP" sz="1000" dirty="0">
                <a:latin typeface="Meiryo UI" panose="020B0604030504040204" pitchFamily="50" charset="-128"/>
                <a:ea typeface="Meiryo UI" panose="020B0604030504040204" pitchFamily="50" charset="-128"/>
              </a:endParaRPr>
            </a:p>
            <a:p>
              <a:pPr marL="171450" indent="-171450" fontAlgn="t">
                <a:lnSpc>
                  <a:spcPct val="130000"/>
                </a:lnSpc>
                <a:buFont typeface="Wingdings" panose="05000000000000000000" pitchFamily="2" charset="2"/>
                <a:buChar char="Ø"/>
              </a:pPr>
              <a:r>
                <a:rPr lang="ja-JP" altLang="en-US" sz="1000" dirty="0">
                  <a:latin typeface="Meiryo UI" panose="020B0604030504040204" pitchFamily="50" charset="-128"/>
                  <a:ea typeface="Meiryo UI" panose="020B0604030504040204" pitchFamily="50" charset="-128"/>
                </a:rPr>
                <a:t>日本財団助成表示ロゴマークは必ずカラーで出力したものをご使用ください。モノクロは認められません。</a:t>
              </a:r>
              <a:endParaRPr lang="en-US" altLang="ja-JP" sz="1000" dirty="0">
                <a:latin typeface="Meiryo UI" panose="020B0604030504040204" pitchFamily="50" charset="-128"/>
                <a:ea typeface="Meiryo UI" panose="020B0604030504040204" pitchFamily="50" charset="-128"/>
              </a:endParaRPr>
            </a:p>
            <a:p>
              <a:pPr marL="171450" indent="-171450" fontAlgn="t">
                <a:buFont typeface="Wingdings" panose="05000000000000000000" pitchFamily="2" charset="2"/>
                <a:buChar char="Ø"/>
              </a:pPr>
              <a:r>
                <a:rPr lang="ja-JP" altLang="en-US" sz="1000" dirty="0">
                  <a:latin typeface="Meiryo UI" panose="020B0604030504040204" pitchFamily="50" charset="-128"/>
                  <a:ea typeface="Meiryo UI" panose="020B0604030504040204" pitchFamily="50" charset="-128"/>
                </a:rPr>
                <a:t>カラー出力ができない場合等はコンビニエンスストアのコピー機でも出力することができます。</a:t>
              </a:r>
              <a:endParaRPr lang="en-US" altLang="ja-JP" sz="1000" dirty="0">
                <a:latin typeface="Meiryo UI" panose="020B0604030504040204" pitchFamily="50" charset="-128"/>
                <a:ea typeface="Meiryo UI" panose="020B0604030504040204" pitchFamily="50" charset="-128"/>
              </a:endParaRPr>
            </a:p>
            <a:p>
              <a:pPr fontAlgn="t"/>
              <a:r>
                <a:rPr lang="ja-JP" altLang="en-US" sz="1000" dirty="0">
                  <a:latin typeface="Meiryo UI" panose="020B0604030504040204" pitchFamily="50" charset="-128"/>
                  <a:ea typeface="Meiryo UI" panose="020B0604030504040204" pitchFamily="50" charset="-128"/>
                </a:rPr>
                <a:t>　　→コンビニエンスストアでの出力に関しては下記を参照ください。</a:t>
              </a:r>
            </a:p>
            <a:p>
              <a:pPr fontAlgn="t"/>
              <a:r>
                <a:rPr lang="ja-JP" altLang="en-US" sz="1000" dirty="0">
                  <a:latin typeface="Meiryo UI" panose="020B0604030504040204" pitchFamily="50" charset="-128"/>
                  <a:ea typeface="Meiryo UI" panose="020B0604030504040204" pitchFamily="50" charset="-128"/>
                </a:rPr>
                <a:t>　　</a:t>
              </a:r>
              <a:r>
                <a:rPr lang="en-US" altLang="ja-JP" sz="1000" dirty="0">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https://smj.jp.sharp/bs/networkprint/seal.html</a:t>
              </a:r>
              <a:endParaRPr lang="en-US" altLang="ja-JP" sz="1000" dirty="0">
                <a:latin typeface="Meiryo UI" panose="020B0604030504040204" pitchFamily="50" charset="-128"/>
                <a:ea typeface="Meiryo UI" panose="020B0604030504040204" pitchFamily="50" charset="-128"/>
              </a:endParaRPr>
            </a:p>
            <a:p>
              <a:pPr>
                <a:lnSpc>
                  <a:spcPct val="130000"/>
                </a:lnSpc>
              </a:pPr>
              <a:endParaRPr lang="en-US" altLang="ja-JP" sz="1000" dirty="0">
                <a:latin typeface="Meiryo UI" panose="020B0604030504040204" pitchFamily="50" charset="-128"/>
                <a:ea typeface="Meiryo UI" panose="020B0604030504040204" pitchFamily="50" charset="-128"/>
              </a:endParaRPr>
            </a:p>
          </p:txBody>
        </p:sp>
        <p:pic>
          <p:nvPicPr>
            <p:cNvPr id="15" name="図 14">
              <a:extLst>
                <a:ext uri="{FF2B5EF4-FFF2-40B4-BE49-F238E27FC236}">
                  <a16:creationId xmlns:a16="http://schemas.microsoft.com/office/drawing/2014/main" id="{B883D50D-8ADE-C28A-A28C-85906B631D50}"/>
                </a:ext>
              </a:extLst>
            </p:cNvPr>
            <p:cNvPicPr>
              <a:picLocks noChangeAspect="1"/>
            </p:cNvPicPr>
            <p:nvPr/>
          </p:nvPicPr>
          <p:blipFill>
            <a:blip r:embed="rId4"/>
            <a:stretch>
              <a:fillRect/>
            </a:stretch>
          </p:blipFill>
          <p:spPr>
            <a:xfrm>
              <a:off x="7092005" y="5267198"/>
              <a:ext cx="1368152" cy="1376300"/>
            </a:xfrm>
            <a:prstGeom prst="rect">
              <a:avLst/>
            </a:prstGeom>
          </p:spPr>
        </p:pic>
        <p:sp>
          <p:nvSpPr>
            <p:cNvPr id="16" name="テキスト ボックス 15">
              <a:extLst>
                <a:ext uri="{FF2B5EF4-FFF2-40B4-BE49-F238E27FC236}">
                  <a16:creationId xmlns:a16="http://schemas.microsoft.com/office/drawing/2014/main" id="{DFC497BC-F07B-B556-06C7-689DDED8C458}"/>
                </a:ext>
              </a:extLst>
            </p:cNvPr>
            <p:cNvSpPr txBox="1"/>
            <p:nvPr/>
          </p:nvSpPr>
          <p:spPr>
            <a:xfrm>
              <a:off x="8554048" y="5866865"/>
              <a:ext cx="1368152" cy="338554"/>
            </a:xfrm>
            <a:prstGeom prst="rect">
              <a:avLst/>
            </a:prstGeom>
            <a:noFill/>
            <a:ln>
              <a:noFill/>
            </a:ln>
          </p:spPr>
          <p:txBody>
            <a:bodyPr wrap="square">
              <a:spAutoFit/>
            </a:bodyPr>
            <a:lstStyle/>
            <a:p>
              <a:r>
                <a:rPr lang="ja-JP" altLang="en-US" sz="800" dirty="0">
                  <a:latin typeface="Meiryo UI" panose="020B0604030504040204" pitchFamily="50" charset="-128"/>
                  <a:ea typeface="Meiryo UI" panose="020B0604030504040204" pitchFamily="50" charset="-128"/>
                </a:rPr>
                <a:t>こちらの日本財団助成表示ロゴマークを使用してください。</a:t>
              </a:r>
              <a:endParaRPr lang="ja-JP" altLang="en-US" sz="800" dirty="0"/>
            </a:p>
          </p:txBody>
        </p:sp>
        <p:sp>
          <p:nvSpPr>
            <p:cNvPr id="17" name="矢印: 右 16">
              <a:extLst>
                <a:ext uri="{FF2B5EF4-FFF2-40B4-BE49-F238E27FC236}">
                  <a16:creationId xmlns:a16="http://schemas.microsoft.com/office/drawing/2014/main" id="{C0E044D5-B4F2-CB1A-2352-F16BF8F2B584}"/>
                </a:ext>
              </a:extLst>
            </p:cNvPr>
            <p:cNvSpPr/>
            <p:nvPr/>
          </p:nvSpPr>
          <p:spPr>
            <a:xfrm rot="10800000">
              <a:off x="8460157" y="5699246"/>
              <a:ext cx="1368152" cy="673792"/>
            </a:xfrm>
            <a:prstGeom prst="rightArrow">
              <a:avLst>
                <a:gd name="adj1" fmla="val 50000"/>
                <a:gd name="adj2" fmla="val 55447"/>
              </a:avLst>
            </a:prstGeom>
            <a:grpFill/>
            <a:ln w="6350">
              <a:solidFill>
                <a:schemeClr val="tx1"/>
              </a:solidFill>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pPr algn="ct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23" name="テキスト ボックス 22">
              <a:extLst>
                <a:ext uri="{FF2B5EF4-FFF2-40B4-BE49-F238E27FC236}">
                  <a16:creationId xmlns:a16="http://schemas.microsoft.com/office/drawing/2014/main" id="{375D34C7-D351-DAAF-B57D-73DB50DB226D}"/>
                </a:ext>
              </a:extLst>
            </p:cNvPr>
            <p:cNvSpPr txBox="1"/>
            <p:nvPr/>
          </p:nvSpPr>
          <p:spPr>
            <a:xfrm>
              <a:off x="6940619" y="5017077"/>
              <a:ext cx="2456335" cy="267830"/>
            </a:xfrm>
            <a:prstGeom prst="rect">
              <a:avLst/>
            </a:prstGeom>
            <a:noFill/>
            <a:ln>
              <a:noFill/>
            </a:ln>
          </p:spPr>
          <p:txBody>
            <a:bodyPr wrap="square">
              <a:spAutoFit/>
            </a:bodyPr>
            <a:lstStyle/>
            <a:p>
              <a:pPr>
                <a:lnSpc>
                  <a:spcPct val="130000"/>
                </a:lnSpc>
              </a:pPr>
              <a:r>
                <a:rPr lang="ja-JP" altLang="en-US" sz="1000" dirty="0">
                  <a:latin typeface="Meiryo UI" panose="020B0604030504040204" pitchFamily="50" charset="-128"/>
                  <a:ea typeface="Meiryo UI" panose="020B0604030504040204" pitchFamily="50" charset="-128"/>
                </a:rPr>
                <a:t>日本財団助成表示ロゴマーク</a:t>
              </a:r>
              <a:endParaRPr lang="en-US" altLang="ja-JP" sz="1000" dirty="0">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410775450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6737E3B-570B-5C56-48F2-25010415B6B9}"/>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538050C1-8880-7BDA-5201-0D51F41AAF76}"/>
              </a:ext>
            </a:extLst>
          </p:cNvPr>
          <p:cNvSpPr txBox="1"/>
          <p:nvPr/>
        </p:nvSpPr>
        <p:spPr>
          <a:xfrm>
            <a:off x="262701" y="66888"/>
            <a:ext cx="9378189" cy="523220"/>
          </a:xfrm>
          <a:prstGeom prst="rect">
            <a:avLst/>
          </a:prstGeom>
          <a:noFill/>
          <a:ln>
            <a:noFill/>
          </a:ln>
        </p:spPr>
        <p:txBody>
          <a:bodyPr wrap="square" rtlCol="0" anchor="ctr" anchorCtr="0">
            <a:spAutoFit/>
          </a:bodyPr>
          <a:lstStyle/>
          <a:p>
            <a:pPr algn="ctr"/>
            <a:r>
              <a:rPr lang="ja-JP" altLang="en-US" sz="2800" dirty="0">
                <a:latin typeface="Meiryo UI" panose="020B0604030504040204" pitchFamily="50" charset="-128"/>
                <a:ea typeface="Meiryo UI" panose="020B0604030504040204" pitchFamily="50" charset="-128"/>
              </a:rPr>
              <a:t>①船舶の全景写真</a:t>
            </a:r>
            <a:endParaRPr kumimoji="1" lang="ja-JP" altLang="en-US" sz="2800" dirty="0">
              <a:latin typeface="Meiryo UI" panose="020B0604030504040204" pitchFamily="50" charset="-128"/>
              <a:ea typeface="Meiryo UI" panose="020B0604030504040204" pitchFamily="50" charset="-128"/>
            </a:endParaRPr>
          </a:p>
        </p:txBody>
      </p:sp>
      <p:sp>
        <p:nvSpPr>
          <p:cNvPr id="8" name="テキスト ボックス 7">
            <a:extLst>
              <a:ext uri="{FF2B5EF4-FFF2-40B4-BE49-F238E27FC236}">
                <a16:creationId xmlns:a16="http://schemas.microsoft.com/office/drawing/2014/main" id="{FD8FC665-05CB-ECFC-5EC8-D99FABF2D04C}"/>
              </a:ext>
            </a:extLst>
          </p:cNvPr>
          <p:cNvSpPr txBox="1"/>
          <p:nvPr/>
        </p:nvSpPr>
        <p:spPr>
          <a:xfrm>
            <a:off x="940047" y="2711919"/>
            <a:ext cx="8023496" cy="707886"/>
          </a:xfrm>
          <a:prstGeom prst="rect">
            <a:avLst/>
          </a:prstGeom>
          <a:noFill/>
          <a:ln>
            <a:noFill/>
          </a:ln>
        </p:spPr>
        <p:txBody>
          <a:bodyPr wrap="square" rtlCol="0" anchor="ctr" anchorCtr="0">
            <a:spAutoFit/>
          </a:bodyPr>
          <a:lstStyle/>
          <a:p>
            <a:pPr algn="ctr"/>
            <a:r>
              <a:rPr kumimoji="1" lang="ja-JP" altLang="en-US" sz="2000" dirty="0">
                <a:latin typeface="Meiryo UI" panose="020B0604030504040204" pitchFamily="50" charset="-128"/>
                <a:ea typeface="Meiryo UI" panose="020B0604030504040204" pitchFamily="50" charset="-128"/>
              </a:rPr>
              <a:t>申請された船舶の「船舶名又は船舶検査済番号」を確認できる</a:t>
            </a:r>
            <a:endParaRPr kumimoji="1" lang="en-US" altLang="ja-JP" sz="2000" dirty="0">
              <a:latin typeface="Meiryo UI" panose="020B0604030504040204" pitchFamily="50" charset="-128"/>
              <a:ea typeface="Meiryo UI" panose="020B0604030504040204" pitchFamily="50" charset="-128"/>
            </a:endParaRPr>
          </a:p>
          <a:p>
            <a:pPr algn="ctr"/>
            <a:r>
              <a:rPr kumimoji="1" lang="ja-JP" altLang="en-US" sz="2000" dirty="0">
                <a:latin typeface="Meiryo UI" panose="020B0604030504040204" pitchFamily="50" charset="-128"/>
                <a:ea typeface="Meiryo UI" panose="020B0604030504040204" pitchFamily="50" charset="-128"/>
              </a:rPr>
              <a:t>船舶の全景を撮影してください。</a:t>
            </a:r>
          </a:p>
        </p:txBody>
      </p:sp>
      <p:sp>
        <p:nvSpPr>
          <p:cNvPr id="5" name="四角形: 角を丸くする 4">
            <a:extLst>
              <a:ext uri="{FF2B5EF4-FFF2-40B4-BE49-F238E27FC236}">
                <a16:creationId xmlns:a16="http://schemas.microsoft.com/office/drawing/2014/main" id="{70D42A6A-D040-7158-28C4-F3282F6A4730}"/>
              </a:ext>
            </a:extLst>
          </p:cNvPr>
          <p:cNvSpPr/>
          <p:nvPr/>
        </p:nvSpPr>
        <p:spPr>
          <a:xfrm>
            <a:off x="773557" y="753032"/>
            <a:ext cx="8472588" cy="5854960"/>
          </a:xfrm>
          <a:prstGeom prst="roundRect">
            <a:avLst>
              <a:gd name="adj" fmla="val 1492"/>
            </a:avLst>
          </a:prstGeom>
          <a:noFill/>
          <a:ln w="28575">
            <a:solidFill>
              <a:schemeClr val="tx1"/>
            </a:solidFill>
            <a:prstDash val="dash"/>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endParaRPr lang="ja-JP" altLang="en-US"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31788013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15871A2-5152-CA58-47E9-047D3057D650}"/>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F02ACEFB-BB64-CDFC-3D6F-211132FB608A}"/>
              </a:ext>
            </a:extLst>
          </p:cNvPr>
          <p:cNvSpPr txBox="1"/>
          <p:nvPr/>
        </p:nvSpPr>
        <p:spPr>
          <a:xfrm>
            <a:off x="262701" y="66888"/>
            <a:ext cx="9378189" cy="523220"/>
          </a:xfrm>
          <a:prstGeom prst="rect">
            <a:avLst/>
          </a:prstGeom>
          <a:noFill/>
          <a:ln>
            <a:noFill/>
          </a:ln>
        </p:spPr>
        <p:txBody>
          <a:bodyPr wrap="square" rtlCol="0" anchor="ctr" anchorCtr="0">
            <a:spAutoFit/>
          </a:bodyPr>
          <a:lstStyle/>
          <a:p>
            <a:pPr algn="ctr"/>
            <a:r>
              <a:rPr lang="ja-JP" altLang="en-US" sz="2800" dirty="0">
                <a:latin typeface="Meiryo UI" panose="020B0604030504040204" pitchFamily="50" charset="-128"/>
                <a:ea typeface="Meiryo UI" panose="020B0604030504040204" pitchFamily="50" charset="-128"/>
              </a:rPr>
              <a:t>②安全設備（ドライブレコーダー）本体の全景写真　１台目</a:t>
            </a:r>
            <a:endParaRPr lang="en-US" altLang="ja-JP" sz="2800" dirty="0">
              <a:latin typeface="Meiryo UI" panose="020B0604030504040204" pitchFamily="50" charset="-128"/>
              <a:ea typeface="Meiryo UI" panose="020B0604030504040204" pitchFamily="50" charset="-128"/>
            </a:endParaRPr>
          </a:p>
        </p:txBody>
      </p:sp>
      <p:sp>
        <p:nvSpPr>
          <p:cNvPr id="5" name="テキスト ボックス 4">
            <a:extLst>
              <a:ext uri="{FF2B5EF4-FFF2-40B4-BE49-F238E27FC236}">
                <a16:creationId xmlns:a16="http://schemas.microsoft.com/office/drawing/2014/main" id="{F406D324-22E5-139D-59AF-5AA0A938E36C}"/>
              </a:ext>
            </a:extLst>
          </p:cNvPr>
          <p:cNvSpPr txBox="1"/>
          <p:nvPr/>
        </p:nvSpPr>
        <p:spPr>
          <a:xfrm>
            <a:off x="773557" y="1834952"/>
            <a:ext cx="8640959" cy="2554545"/>
          </a:xfrm>
          <a:prstGeom prst="rect">
            <a:avLst/>
          </a:prstGeom>
          <a:noFill/>
          <a:ln>
            <a:noFill/>
          </a:ln>
        </p:spPr>
        <p:txBody>
          <a:bodyPr wrap="square" rtlCol="0" anchor="ctr" anchorCtr="0">
            <a:spAutoFit/>
          </a:bodyPr>
          <a:lstStyle/>
          <a:p>
            <a:pPr algn="ctr"/>
            <a:r>
              <a:rPr lang="ja-JP" altLang="en-US" sz="2000" dirty="0">
                <a:latin typeface="Meiryo UI" panose="020B0604030504040204" pitchFamily="50" charset="-128"/>
                <a:ea typeface="Meiryo UI" panose="020B0604030504040204" pitchFamily="50" charset="-128"/>
              </a:rPr>
              <a:t>船舶に積み付けられた安全設備本体に日本財団助成表示ロゴマークを</a:t>
            </a: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貼り付けて、安全設備本体の全景を撮影してください。</a:t>
            </a:r>
            <a:endParaRPr lang="en-US" altLang="ja-JP" sz="2000" dirty="0">
              <a:latin typeface="Meiryo UI" panose="020B0604030504040204" pitchFamily="50" charset="-128"/>
              <a:ea typeface="Meiryo UI" panose="020B0604030504040204" pitchFamily="50" charset="-128"/>
            </a:endParaRPr>
          </a:p>
          <a:p>
            <a:pPr algn="ct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安全設備本体を複数台数申請された場合は全ての安全設備</a:t>
            </a:r>
            <a:r>
              <a:rPr lang="en-US" altLang="ja-JP" sz="2000" dirty="0">
                <a:latin typeface="Meiryo UI" panose="020B0604030504040204" pitchFamily="50" charset="-128"/>
                <a:ea typeface="Meiryo UI" panose="020B0604030504040204" pitchFamily="50" charset="-128"/>
              </a:rPr>
              <a:t>(</a:t>
            </a:r>
            <a:r>
              <a:rPr lang="ja-JP" altLang="en-US" sz="2000" dirty="0">
                <a:latin typeface="Meiryo UI" panose="020B0604030504040204" pitchFamily="50" charset="-128"/>
                <a:ea typeface="Meiryo UI" panose="020B0604030504040204" pitchFamily="50" charset="-128"/>
              </a:rPr>
              <a:t>最大</a:t>
            </a:r>
            <a:r>
              <a:rPr lang="en-US" altLang="ja-JP" sz="2000" dirty="0">
                <a:latin typeface="Meiryo UI" panose="020B0604030504040204" pitchFamily="50" charset="-128"/>
                <a:ea typeface="Meiryo UI" panose="020B0604030504040204" pitchFamily="50" charset="-128"/>
              </a:rPr>
              <a:t>2</a:t>
            </a:r>
            <a:r>
              <a:rPr lang="ja-JP" altLang="en-US" sz="2000" dirty="0">
                <a:latin typeface="Meiryo UI" panose="020B0604030504040204" pitchFamily="50" charset="-128"/>
                <a:ea typeface="Meiryo UI" panose="020B0604030504040204" pitchFamily="50" charset="-128"/>
              </a:rPr>
              <a:t>台まで。</a:t>
            </a:r>
            <a:r>
              <a:rPr lang="en-US" altLang="ja-JP" sz="2000" dirty="0">
                <a:latin typeface="Meiryo UI" panose="020B0604030504040204" pitchFamily="50" charset="-128"/>
                <a:ea typeface="Meiryo UI" panose="020B0604030504040204" pitchFamily="50" charset="-128"/>
              </a:rPr>
              <a:t> </a:t>
            </a:r>
          </a:p>
          <a:p>
            <a:pPr algn="ctr"/>
            <a:r>
              <a:rPr lang="en-US" altLang="ja-JP" sz="2000" dirty="0">
                <a:latin typeface="Meiryo UI" panose="020B0604030504040204" pitchFamily="50" charset="-128"/>
                <a:ea typeface="Meiryo UI" panose="020B0604030504040204" pitchFamily="50" charset="-128"/>
              </a:rPr>
              <a:t>3</a:t>
            </a:r>
            <a:r>
              <a:rPr lang="ja-JP" altLang="en-US" sz="2000" dirty="0">
                <a:latin typeface="Meiryo UI" panose="020B0604030504040204" pitchFamily="50" charset="-128"/>
                <a:ea typeface="Meiryo UI" panose="020B0604030504040204" pitchFamily="50" charset="-128"/>
              </a:rPr>
              <a:t>台目以上は補助対象外のため報告不要</a:t>
            </a:r>
            <a:r>
              <a:rPr lang="en-US" altLang="ja-JP" sz="2000" dirty="0">
                <a:latin typeface="Meiryo UI" panose="020B0604030504040204" pitchFamily="50" charset="-128"/>
                <a:ea typeface="Meiryo UI" panose="020B0604030504040204" pitchFamily="50" charset="-128"/>
              </a:rPr>
              <a:t>)</a:t>
            </a:r>
            <a:r>
              <a:rPr lang="ja-JP" altLang="en-US" sz="2000" dirty="0">
                <a:latin typeface="Meiryo UI" panose="020B0604030504040204" pitchFamily="50" charset="-128"/>
                <a:ea typeface="Meiryo UI" panose="020B0604030504040204" pitchFamily="50" charset="-128"/>
              </a:rPr>
              <a:t> の写真を報告してください。</a:t>
            </a:r>
            <a:endParaRPr lang="en-US" altLang="ja-JP" sz="2000" dirty="0">
              <a:latin typeface="Meiryo UI" panose="020B0604030504040204" pitchFamily="50" charset="-128"/>
              <a:ea typeface="Meiryo UI" panose="020B0604030504040204" pitchFamily="50" charset="-128"/>
            </a:endParaRPr>
          </a:p>
          <a:p>
            <a:pPr algn="ct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日本財団助成表示ロゴマークの大きさは安全設備の大きさに合わせて</a:t>
            </a: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縮小してご使用ください。</a:t>
            </a:r>
            <a:endParaRPr lang="ja-JP" altLang="en-US" sz="2000" dirty="0"/>
          </a:p>
        </p:txBody>
      </p:sp>
      <p:sp>
        <p:nvSpPr>
          <p:cNvPr id="7" name="四角形: 角を丸くする 6">
            <a:extLst>
              <a:ext uri="{FF2B5EF4-FFF2-40B4-BE49-F238E27FC236}">
                <a16:creationId xmlns:a16="http://schemas.microsoft.com/office/drawing/2014/main" id="{CF3D5BA5-E67F-FEE3-0FFE-B05B7E9B07BF}"/>
              </a:ext>
            </a:extLst>
          </p:cNvPr>
          <p:cNvSpPr/>
          <p:nvPr/>
        </p:nvSpPr>
        <p:spPr>
          <a:xfrm>
            <a:off x="773557" y="753032"/>
            <a:ext cx="8472588" cy="5854960"/>
          </a:xfrm>
          <a:prstGeom prst="roundRect">
            <a:avLst>
              <a:gd name="adj" fmla="val 1492"/>
            </a:avLst>
          </a:prstGeom>
          <a:noFill/>
          <a:ln w="28575">
            <a:solidFill>
              <a:schemeClr val="tx1"/>
            </a:solidFill>
            <a:prstDash val="dash"/>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endParaRPr lang="ja-JP" altLang="en-US"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2018522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847B09E-E29F-120C-E490-70D98F79FA7E}"/>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6E248BB-5F09-0E09-3E9E-5BAD58AB580D}"/>
              </a:ext>
            </a:extLst>
          </p:cNvPr>
          <p:cNvSpPr txBox="1"/>
          <p:nvPr/>
        </p:nvSpPr>
        <p:spPr>
          <a:xfrm>
            <a:off x="262701" y="66888"/>
            <a:ext cx="9378189" cy="523220"/>
          </a:xfrm>
          <a:prstGeom prst="rect">
            <a:avLst/>
          </a:prstGeom>
          <a:noFill/>
          <a:ln>
            <a:noFill/>
          </a:ln>
        </p:spPr>
        <p:txBody>
          <a:bodyPr wrap="square" rtlCol="0" anchor="ctr" anchorCtr="0">
            <a:spAutoFit/>
          </a:bodyPr>
          <a:lstStyle/>
          <a:p>
            <a:pPr algn="ctr"/>
            <a:r>
              <a:rPr lang="ja-JP" altLang="en-US" sz="2800" dirty="0">
                <a:latin typeface="Meiryo UI" panose="020B0604030504040204" pitchFamily="50" charset="-128"/>
                <a:ea typeface="Meiryo UI" panose="020B0604030504040204" pitchFamily="50" charset="-128"/>
              </a:rPr>
              <a:t>②安全設備（ドライブレコーダー）本体の全景写真　２台目</a:t>
            </a:r>
            <a:endParaRPr lang="en-US" altLang="ja-JP" sz="2800" dirty="0">
              <a:latin typeface="Meiryo UI" panose="020B0604030504040204" pitchFamily="50" charset="-128"/>
              <a:ea typeface="Meiryo UI" panose="020B0604030504040204" pitchFamily="50" charset="-128"/>
            </a:endParaRPr>
          </a:p>
        </p:txBody>
      </p:sp>
      <p:sp>
        <p:nvSpPr>
          <p:cNvPr id="6" name="四角形: 角を丸くする 5">
            <a:extLst>
              <a:ext uri="{FF2B5EF4-FFF2-40B4-BE49-F238E27FC236}">
                <a16:creationId xmlns:a16="http://schemas.microsoft.com/office/drawing/2014/main" id="{16B1214E-7522-DD38-9FCA-0BDF0AF877D5}"/>
              </a:ext>
            </a:extLst>
          </p:cNvPr>
          <p:cNvSpPr/>
          <p:nvPr/>
        </p:nvSpPr>
        <p:spPr>
          <a:xfrm>
            <a:off x="773557" y="753032"/>
            <a:ext cx="8472588" cy="5854960"/>
          </a:xfrm>
          <a:prstGeom prst="roundRect">
            <a:avLst>
              <a:gd name="adj" fmla="val 1492"/>
            </a:avLst>
          </a:prstGeom>
          <a:noFill/>
          <a:ln w="28575">
            <a:solidFill>
              <a:schemeClr val="tx1"/>
            </a:solidFill>
            <a:prstDash val="dash"/>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endParaRPr lang="ja-JP" altLang="en-US" sz="1000" dirty="0">
              <a:solidFill>
                <a:schemeClr val="tx1"/>
              </a:solidFill>
              <a:latin typeface="Meiryo UI" panose="020B0604030504040204" pitchFamily="50" charset="-128"/>
              <a:ea typeface="Meiryo UI" panose="020B0604030504040204" pitchFamily="50" charset="-128"/>
            </a:endParaRPr>
          </a:p>
        </p:txBody>
      </p:sp>
      <p:sp>
        <p:nvSpPr>
          <p:cNvPr id="4" name="テキスト ボックス 3">
            <a:extLst>
              <a:ext uri="{FF2B5EF4-FFF2-40B4-BE49-F238E27FC236}">
                <a16:creationId xmlns:a16="http://schemas.microsoft.com/office/drawing/2014/main" id="{00E8516A-273B-E9C2-D116-82122F6A2767}"/>
              </a:ext>
            </a:extLst>
          </p:cNvPr>
          <p:cNvSpPr txBox="1"/>
          <p:nvPr/>
        </p:nvSpPr>
        <p:spPr>
          <a:xfrm>
            <a:off x="773557" y="1834952"/>
            <a:ext cx="8640959" cy="2554545"/>
          </a:xfrm>
          <a:prstGeom prst="rect">
            <a:avLst/>
          </a:prstGeom>
          <a:noFill/>
          <a:ln>
            <a:noFill/>
          </a:ln>
        </p:spPr>
        <p:txBody>
          <a:bodyPr wrap="square" rtlCol="0" anchor="ctr" anchorCtr="0">
            <a:spAutoFit/>
          </a:bodyPr>
          <a:lstStyle/>
          <a:p>
            <a:pPr algn="ctr"/>
            <a:r>
              <a:rPr lang="ja-JP" altLang="en-US" sz="2000" dirty="0">
                <a:latin typeface="Meiryo UI" panose="020B0604030504040204" pitchFamily="50" charset="-128"/>
                <a:ea typeface="Meiryo UI" panose="020B0604030504040204" pitchFamily="50" charset="-128"/>
              </a:rPr>
              <a:t>船舶に積み付けられた安全設備本体に日本財団助成表示ロゴマークを</a:t>
            </a: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貼り付けて、安全設備本体の全景を撮影してください。</a:t>
            </a:r>
            <a:endParaRPr lang="en-US" altLang="ja-JP" sz="2000" dirty="0">
              <a:latin typeface="Meiryo UI" panose="020B0604030504040204" pitchFamily="50" charset="-128"/>
              <a:ea typeface="Meiryo UI" panose="020B0604030504040204" pitchFamily="50" charset="-128"/>
            </a:endParaRPr>
          </a:p>
          <a:p>
            <a:pPr algn="ct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安全設備本体を複数台数申請された場合は全ての安全設備</a:t>
            </a:r>
            <a:r>
              <a:rPr lang="en-US" altLang="ja-JP" sz="2000" dirty="0">
                <a:latin typeface="Meiryo UI" panose="020B0604030504040204" pitchFamily="50" charset="-128"/>
                <a:ea typeface="Meiryo UI" panose="020B0604030504040204" pitchFamily="50" charset="-128"/>
              </a:rPr>
              <a:t>(</a:t>
            </a:r>
            <a:r>
              <a:rPr lang="ja-JP" altLang="en-US" sz="2000" dirty="0">
                <a:latin typeface="Meiryo UI" panose="020B0604030504040204" pitchFamily="50" charset="-128"/>
                <a:ea typeface="Meiryo UI" panose="020B0604030504040204" pitchFamily="50" charset="-128"/>
              </a:rPr>
              <a:t>最大</a:t>
            </a:r>
            <a:r>
              <a:rPr lang="en-US" altLang="ja-JP" sz="2000" dirty="0">
                <a:latin typeface="Meiryo UI" panose="020B0604030504040204" pitchFamily="50" charset="-128"/>
                <a:ea typeface="Meiryo UI" panose="020B0604030504040204" pitchFamily="50" charset="-128"/>
              </a:rPr>
              <a:t>2</a:t>
            </a:r>
            <a:r>
              <a:rPr lang="ja-JP" altLang="en-US" sz="2000" dirty="0">
                <a:latin typeface="Meiryo UI" panose="020B0604030504040204" pitchFamily="50" charset="-128"/>
                <a:ea typeface="Meiryo UI" panose="020B0604030504040204" pitchFamily="50" charset="-128"/>
              </a:rPr>
              <a:t>台まで。</a:t>
            </a:r>
            <a:r>
              <a:rPr lang="en-US" altLang="ja-JP" sz="2000" dirty="0">
                <a:latin typeface="Meiryo UI" panose="020B0604030504040204" pitchFamily="50" charset="-128"/>
                <a:ea typeface="Meiryo UI" panose="020B0604030504040204" pitchFamily="50" charset="-128"/>
              </a:rPr>
              <a:t> </a:t>
            </a:r>
          </a:p>
          <a:p>
            <a:pPr algn="ctr"/>
            <a:r>
              <a:rPr lang="en-US" altLang="ja-JP" sz="2000" dirty="0">
                <a:latin typeface="Meiryo UI" panose="020B0604030504040204" pitchFamily="50" charset="-128"/>
                <a:ea typeface="Meiryo UI" panose="020B0604030504040204" pitchFamily="50" charset="-128"/>
              </a:rPr>
              <a:t>3</a:t>
            </a:r>
            <a:r>
              <a:rPr lang="ja-JP" altLang="en-US" sz="2000" dirty="0">
                <a:latin typeface="Meiryo UI" panose="020B0604030504040204" pitchFamily="50" charset="-128"/>
                <a:ea typeface="Meiryo UI" panose="020B0604030504040204" pitchFamily="50" charset="-128"/>
              </a:rPr>
              <a:t>台目以上は補助対象外のため報告不要</a:t>
            </a:r>
            <a:r>
              <a:rPr lang="en-US" altLang="ja-JP" sz="2000" dirty="0">
                <a:latin typeface="Meiryo UI" panose="020B0604030504040204" pitchFamily="50" charset="-128"/>
                <a:ea typeface="Meiryo UI" panose="020B0604030504040204" pitchFamily="50" charset="-128"/>
              </a:rPr>
              <a:t>)</a:t>
            </a:r>
            <a:r>
              <a:rPr lang="ja-JP" altLang="en-US" sz="2000" dirty="0">
                <a:latin typeface="Meiryo UI" panose="020B0604030504040204" pitchFamily="50" charset="-128"/>
                <a:ea typeface="Meiryo UI" panose="020B0604030504040204" pitchFamily="50" charset="-128"/>
              </a:rPr>
              <a:t> の写真を報告してください。</a:t>
            </a:r>
            <a:endParaRPr lang="en-US" altLang="ja-JP" sz="2000" dirty="0">
              <a:latin typeface="Meiryo UI" panose="020B0604030504040204" pitchFamily="50" charset="-128"/>
              <a:ea typeface="Meiryo UI" panose="020B0604030504040204" pitchFamily="50" charset="-128"/>
            </a:endParaRPr>
          </a:p>
          <a:p>
            <a:pPr algn="ct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日本財団助成表示ロゴマークの大きさは安全設備の大きさに合わせて</a:t>
            </a: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縮小してご使用ください。</a:t>
            </a:r>
            <a:endParaRPr lang="ja-JP" altLang="en-US" sz="2000" dirty="0"/>
          </a:p>
        </p:txBody>
      </p:sp>
    </p:spTree>
    <p:extLst>
      <p:ext uri="{BB962C8B-B14F-4D97-AF65-F5344CB8AC3E}">
        <p14:creationId xmlns:p14="http://schemas.microsoft.com/office/powerpoint/2010/main" val="3960278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6C95B66-CFA4-2A08-CDC3-626F20842F8F}"/>
            </a:ext>
          </a:extLst>
        </p:cNvPr>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7AF9DD47-61F9-AE0A-B7A3-A917D3A27C46}"/>
              </a:ext>
            </a:extLst>
          </p:cNvPr>
          <p:cNvSpPr txBox="1"/>
          <p:nvPr/>
        </p:nvSpPr>
        <p:spPr>
          <a:xfrm>
            <a:off x="262701" y="66888"/>
            <a:ext cx="9378189" cy="523220"/>
          </a:xfrm>
          <a:prstGeom prst="rect">
            <a:avLst/>
          </a:prstGeom>
          <a:noFill/>
          <a:ln>
            <a:noFill/>
          </a:ln>
        </p:spPr>
        <p:txBody>
          <a:bodyPr wrap="square" rtlCol="0" anchor="ctr" anchorCtr="0">
            <a:spAutoFit/>
          </a:bodyPr>
          <a:lstStyle/>
          <a:p>
            <a:pPr algn="ctr"/>
            <a:r>
              <a:rPr lang="ja-JP" altLang="en-US" sz="2800" dirty="0">
                <a:latin typeface="Meiryo UI" panose="020B0604030504040204" pitchFamily="50" charset="-128"/>
                <a:ea typeface="Meiryo UI" panose="020B0604030504040204" pitchFamily="50" charset="-128"/>
              </a:rPr>
              <a:t>③船内の日本財団助成表示ロゴマーク写真</a:t>
            </a:r>
            <a:endParaRPr kumimoji="1" lang="ja-JP" altLang="en-US" sz="2800" dirty="0">
              <a:latin typeface="Meiryo UI" panose="020B0604030504040204" pitchFamily="50" charset="-128"/>
              <a:ea typeface="Meiryo UI" panose="020B0604030504040204" pitchFamily="50" charset="-128"/>
            </a:endParaRPr>
          </a:p>
        </p:txBody>
      </p:sp>
      <p:sp>
        <p:nvSpPr>
          <p:cNvPr id="5" name="四角形: 角を丸くする 4">
            <a:extLst>
              <a:ext uri="{FF2B5EF4-FFF2-40B4-BE49-F238E27FC236}">
                <a16:creationId xmlns:a16="http://schemas.microsoft.com/office/drawing/2014/main" id="{A65121F4-779C-F574-6E6B-11E18AEAB0B4}"/>
              </a:ext>
            </a:extLst>
          </p:cNvPr>
          <p:cNvSpPr/>
          <p:nvPr/>
        </p:nvSpPr>
        <p:spPr>
          <a:xfrm>
            <a:off x="773557" y="753032"/>
            <a:ext cx="8472588" cy="5854960"/>
          </a:xfrm>
          <a:prstGeom prst="roundRect">
            <a:avLst>
              <a:gd name="adj" fmla="val 1492"/>
            </a:avLst>
          </a:prstGeom>
          <a:noFill/>
          <a:ln w="28575">
            <a:solidFill>
              <a:schemeClr val="tx1"/>
            </a:solidFill>
            <a:prstDash val="dash"/>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endParaRPr lang="ja-JP" altLang="en-US" sz="1000" dirty="0">
              <a:solidFill>
                <a:schemeClr val="tx1"/>
              </a:solidFill>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48608FE6-81AA-7B91-D69C-B18E4738D6A5}"/>
              </a:ext>
            </a:extLst>
          </p:cNvPr>
          <p:cNvSpPr txBox="1"/>
          <p:nvPr/>
        </p:nvSpPr>
        <p:spPr>
          <a:xfrm>
            <a:off x="848544" y="2492896"/>
            <a:ext cx="8400011" cy="1323439"/>
          </a:xfrm>
          <a:prstGeom prst="rect">
            <a:avLst/>
          </a:prstGeom>
          <a:noFill/>
          <a:ln>
            <a:noFill/>
          </a:ln>
        </p:spPr>
        <p:txBody>
          <a:bodyPr wrap="square" rtlCol="0" anchor="ctr" anchorCtr="0">
            <a:spAutoFit/>
          </a:bodyPr>
          <a:lstStyle/>
          <a:p>
            <a:pPr algn="ctr"/>
            <a:r>
              <a:rPr lang="ja-JP" altLang="en-US" sz="2000" dirty="0">
                <a:latin typeface="Meiryo UI" panose="020B0604030504040204" pitchFamily="50" charset="-128"/>
                <a:ea typeface="Meiryo UI" panose="020B0604030504040204" pitchFamily="50" charset="-128"/>
              </a:rPr>
              <a:t>船舶の客室やデッキなど乗客から見える位置に貼り付けしたことがわかるように</a:t>
            </a: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日本財団助成表示ロゴマークを撮影してください。</a:t>
            </a:r>
          </a:p>
          <a:p>
            <a:pPr algn="ct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日本財団助成表示ロゴマークは</a:t>
            </a:r>
            <a:r>
              <a:rPr lang="en-US" altLang="ja-JP" sz="2000" dirty="0">
                <a:latin typeface="Meiryo UI" panose="020B0604030504040204" pitchFamily="50" charset="-128"/>
                <a:ea typeface="Meiryo UI" panose="020B0604030504040204" pitchFamily="50" charset="-128"/>
              </a:rPr>
              <a:t>10cm×10cm</a:t>
            </a:r>
            <a:r>
              <a:rPr lang="ja-JP" altLang="en-US" sz="2000" dirty="0">
                <a:latin typeface="Meiryo UI" panose="020B0604030504040204" pitchFamily="50" charset="-128"/>
                <a:ea typeface="Meiryo UI" panose="020B0604030504040204" pitchFamily="50" charset="-128"/>
              </a:rPr>
              <a:t>以上の大きさで印刷してください。</a:t>
            </a:r>
          </a:p>
        </p:txBody>
      </p:sp>
    </p:spTree>
    <p:extLst>
      <p:ext uri="{BB962C8B-B14F-4D97-AF65-F5344CB8AC3E}">
        <p14:creationId xmlns:p14="http://schemas.microsoft.com/office/powerpoint/2010/main" val="2209273929"/>
      </p:ext>
    </p:extLst>
  </p:cSld>
  <p:clrMapOvr>
    <a:masterClrMapping/>
  </p:clrMapOvr>
</p:sld>
</file>

<file path=ppt/theme/theme1.xml><?xml version="1.0" encoding="utf-8"?>
<a:theme xmlns:a="http://schemas.openxmlformats.org/drawingml/2006/main" name="Office ​​テーマ">
  <a:themeElements>
    <a:clrScheme name="spring">
      <a:dk1>
        <a:sysClr val="windowText" lastClr="000000"/>
      </a:dk1>
      <a:lt1>
        <a:sysClr val="window" lastClr="FFFFFF"/>
      </a:lt1>
      <a:dk2>
        <a:srgbClr val="9ADACB"/>
      </a:dk2>
      <a:lt2>
        <a:srgbClr val="7AFE7D"/>
      </a:lt2>
      <a:accent1>
        <a:srgbClr val="FA4C5D"/>
      </a:accent1>
      <a:accent2>
        <a:srgbClr val="F8F315"/>
      </a:accent2>
      <a:accent3>
        <a:srgbClr val="FF7C80"/>
      </a:accent3>
      <a:accent4>
        <a:srgbClr val="D7BDEB"/>
      </a:accent4>
      <a:accent5>
        <a:srgbClr val="FEA022"/>
      </a:accent5>
      <a:accent6>
        <a:srgbClr val="009ED6"/>
      </a:accent6>
      <a:hlink>
        <a:srgbClr val="002060"/>
      </a:hlink>
      <a:folHlink>
        <a:srgbClr val="FF0066"/>
      </a:folHlink>
    </a:clrScheme>
    <a:fontScheme name=" Calibri Light-Constantia">
      <a:majorFont>
        <a:latin typeface="Calibri Light" panose="020F0302020204030204"/>
        <a:ea typeface=""/>
        <a:cs typeface=""/>
        <a:font script="Jpan" typeface="メイリオ"/>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onstantia" panose="02030602050306030303"/>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ln w="6350">
          <a:solidFill>
            <a:schemeClr val="tx1"/>
          </a:solidFill>
        </a:ln>
      </a:spPr>
      <a:bodyPr wrap="none" rtlCol="0" anchor="ctr"/>
      <a:lstStyle>
        <a:defPPr algn="ctr">
          <a:defRPr kumimoji="1" sz="1000" dirty="0" smtClean="0">
            <a:solidFill>
              <a:schemeClr val="tx1"/>
            </a:solidFill>
            <a:latin typeface="Meiryo UI" panose="020B0604030504040204" pitchFamily="50" charset="-128"/>
            <a:ea typeface="Meiryo UI" panose="020B0604030504040204" pitchFamily="50" charset="-128"/>
          </a:defRPr>
        </a:defPPr>
      </a:lstStyle>
      <a:style>
        <a:lnRef idx="2">
          <a:schemeClr val="accent6">
            <a:shade val="50000"/>
          </a:schemeClr>
        </a:lnRef>
        <a:fillRef idx="1">
          <a:schemeClr val="accent6"/>
        </a:fillRef>
        <a:effectRef idx="0">
          <a:schemeClr val="accent6"/>
        </a:effectRef>
        <a:fontRef idx="minor">
          <a:schemeClr val="lt1"/>
        </a:fontRef>
      </a:style>
    </a:spDef>
    <a:txDef>
      <a:spPr>
        <a:noFill/>
        <a:ln>
          <a:noFill/>
        </a:ln>
      </a:spPr>
      <a:bodyPr wrap="none" rtlCol="0" anchor="ctr" anchorCtr="0">
        <a:spAutoFit/>
      </a:bodyPr>
      <a:lstStyle>
        <a:defPPr algn="ctr">
          <a:defRPr kumimoji="1" sz="1000" dirty="0" smtClean="0">
            <a:latin typeface="Meiryo UI" panose="020B0604030504040204" pitchFamily="50" charset="-128"/>
            <a:ea typeface="Meiryo UI" panose="020B0604030504040204" pitchFamily="50" charset="-128"/>
          </a:defRPr>
        </a:defPPr>
      </a:lstStyle>
    </a:txDef>
  </a:objectDefaults>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750</Words>
  <Application>Microsoft Office PowerPoint</Application>
  <PresentationFormat>A4 210 x 297 mm</PresentationFormat>
  <Paragraphs>53</Paragraphs>
  <Slides>5</Slides>
  <Notes>0</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5</vt:i4>
      </vt:variant>
    </vt:vector>
  </HeadingPairs>
  <TitlesOfParts>
    <vt:vector size="13" baseType="lpstr">
      <vt:lpstr>HGP創英角ｺﾞｼｯｸUB</vt:lpstr>
      <vt:lpstr>Meiryo UI</vt:lpstr>
      <vt:lpstr>Arial</vt:lpstr>
      <vt:lpstr>Arial Black</vt:lpstr>
      <vt:lpstr>Calibri</vt:lpstr>
      <vt:lpstr>Constantia</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2025-09-12T07:51:09Z</dcterms:created>
  <dcterms:modified xsi:type="dcterms:W3CDTF">2025-09-12T07:51:12Z</dcterms:modified>
</cp:coreProperties>
</file>

<file path=docProps/thumbnail.jpeg>
</file>